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4"/>
  </p:sldMasterIdLst>
  <p:notesMasterIdLst>
    <p:notesMasterId r:id="rId20"/>
  </p:notesMasterIdLst>
  <p:sldIdLst>
    <p:sldId id="256" r:id="rId5"/>
    <p:sldId id="270" r:id="rId6"/>
    <p:sldId id="269" r:id="rId7"/>
    <p:sldId id="271" r:id="rId8"/>
    <p:sldId id="262" r:id="rId9"/>
    <p:sldId id="257" r:id="rId10"/>
    <p:sldId id="265" r:id="rId11"/>
    <p:sldId id="263" r:id="rId12"/>
    <p:sldId id="258" r:id="rId13"/>
    <p:sldId id="266" r:id="rId14"/>
    <p:sldId id="268" r:id="rId15"/>
    <p:sldId id="267" r:id="rId16"/>
    <p:sldId id="259" r:id="rId17"/>
    <p:sldId id="261" r:id="rId18"/>
    <p:sldId id="26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1980D9-FB73-39EA-49D1-94EE6E7F0801}" v="15" dt="2022-05-02T08:11:05.148"/>
    <p1510:client id="{4A4BD45B-69BF-727A-4898-7E7262B0AC09}" v="82" dt="2022-05-02T07:44:53.424"/>
    <p1510:client id="{4EB07786-2763-4A53-8424-EB5DD4BF67D1}" v="148" dt="2022-05-02T06:19:14.118"/>
    <p1510:client id="{52A90669-AC70-E3D4-B3F3-0FD534F39F2A}" v="206" dt="2022-05-02T08:05:30.346"/>
    <p1510:client id="{82F63D9E-04B6-4604-A41B-8690D299A1C6}" v="12" dt="2022-05-03T08:54:36.819"/>
    <p1510:client id="{9D10C49F-DA67-137D-06BB-F50003D3C4FC}" v="38" dt="2022-05-02T07:58:34.587"/>
    <p1510:client id="{D8D30CCC-9F77-4381-8B37-AAA4F914BFB4}" v="296" dt="2022-05-02T13:06:24.744"/>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Normaali tyyli 2 - Korost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Normaali tyyli 1 - Korostu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rjo Paananen" userId="S::pirjo.paananen@esavo.fi::8f7fdddb-0c14-45e7-bd00-b8e29732dc98" providerId="AD" clId="Web-{4EB07786-2763-4A53-8424-EB5DD4BF67D1}"/>
    <pc:docChg chg="addSld modSld">
      <pc:chgData name="Pirjo Paananen" userId="S::pirjo.paananen@esavo.fi::8f7fdddb-0c14-45e7-bd00-b8e29732dc98" providerId="AD" clId="Web-{4EB07786-2763-4A53-8424-EB5DD4BF67D1}" dt="2022-05-02T06:19:11.790" v="150" actId="20577"/>
      <pc:docMkLst>
        <pc:docMk/>
      </pc:docMkLst>
      <pc:sldChg chg="modSp">
        <pc:chgData name="Pirjo Paananen" userId="S::pirjo.paananen@esavo.fi::8f7fdddb-0c14-45e7-bd00-b8e29732dc98" providerId="AD" clId="Web-{4EB07786-2763-4A53-8424-EB5DD4BF67D1}" dt="2022-05-02T06:19:11.790" v="150" actId="20577"/>
        <pc:sldMkLst>
          <pc:docMk/>
          <pc:sldMk cId="2637750483" sldId="256"/>
        </pc:sldMkLst>
        <pc:spChg chg="mod">
          <ac:chgData name="Pirjo Paananen" userId="S::pirjo.paananen@esavo.fi::8f7fdddb-0c14-45e7-bd00-b8e29732dc98" providerId="AD" clId="Web-{4EB07786-2763-4A53-8424-EB5DD4BF67D1}" dt="2022-05-02T06:19:11.790" v="150" actId="20577"/>
          <ac:spMkLst>
            <pc:docMk/>
            <pc:sldMk cId="2637750483" sldId="256"/>
            <ac:spMk id="3" creationId="{E08C58EB-DA0E-41AF-861E-5E013C520E0E}"/>
          </ac:spMkLst>
        </pc:spChg>
      </pc:sldChg>
      <pc:sldChg chg="modSp">
        <pc:chgData name="Pirjo Paananen" userId="S::pirjo.paananen@esavo.fi::8f7fdddb-0c14-45e7-bd00-b8e29732dc98" providerId="AD" clId="Web-{4EB07786-2763-4A53-8424-EB5DD4BF67D1}" dt="2022-05-02T06:10:22.544" v="51" actId="20577"/>
        <pc:sldMkLst>
          <pc:docMk/>
          <pc:sldMk cId="2888388880" sldId="257"/>
        </pc:sldMkLst>
        <pc:spChg chg="mod">
          <ac:chgData name="Pirjo Paananen" userId="S::pirjo.paananen@esavo.fi::8f7fdddb-0c14-45e7-bd00-b8e29732dc98" providerId="AD" clId="Web-{4EB07786-2763-4A53-8424-EB5DD4BF67D1}" dt="2022-05-02T06:10:22.544" v="51" actId="20577"/>
          <ac:spMkLst>
            <pc:docMk/>
            <pc:sldMk cId="2888388880" sldId="257"/>
            <ac:spMk id="3" creationId="{C5D20604-686F-4B82-8247-8B4FCBCEF780}"/>
          </ac:spMkLst>
        </pc:spChg>
      </pc:sldChg>
      <pc:sldChg chg="modSp new mod modClrScheme chgLayout">
        <pc:chgData name="Pirjo Paananen" userId="S::pirjo.paananen@esavo.fi::8f7fdddb-0c14-45e7-bd00-b8e29732dc98" providerId="AD" clId="Web-{4EB07786-2763-4A53-8424-EB5DD4BF67D1}" dt="2022-05-02T06:18:04.054" v="137" actId="20577"/>
        <pc:sldMkLst>
          <pc:docMk/>
          <pc:sldMk cId="4109405952" sldId="263"/>
        </pc:sldMkLst>
        <pc:spChg chg="mod ord">
          <ac:chgData name="Pirjo Paananen" userId="S::pirjo.paananen@esavo.fi::8f7fdddb-0c14-45e7-bd00-b8e29732dc98" providerId="AD" clId="Web-{4EB07786-2763-4A53-8424-EB5DD4BF67D1}" dt="2022-05-02T06:16:57.975" v="109" actId="20577"/>
          <ac:spMkLst>
            <pc:docMk/>
            <pc:sldMk cId="4109405952" sldId="263"/>
            <ac:spMk id="2" creationId="{4073CEB2-130E-EED1-A601-B8044ED4A839}"/>
          </ac:spMkLst>
        </pc:spChg>
        <pc:spChg chg="mod ord">
          <ac:chgData name="Pirjo Paananen" userId="S::pirjo.paananen@esavo.fi::8f7fdddb-0c14-45e7-bd00-b8e29732dc98" providerId="AD" clId="Web-{4EB07786-2763-4A53-8424-EB5DD4BF67D1}" dt="2022-05-02T06:18:04.054" v="137" actId="20577"/>
          <ac:spMkLst>
            <pc:docMk/>
            <pc:sldMk cId="4109405952" sldId="263"/>
            <ac:spMk id="3" creationId="{0387A009-BE6D-D016-58A5-23FE8A63FC82}"/>
          </ac:spMkLst>
        </pc:spChg>
      </pc:sldChg>
      <pc:sldChg chg="modSp new">
        <pc:chgData name="Pirjo Paananen" userId="S::pirjo.paananen@esavo.fi::8f7fdddb-0c14-45e7-bd00-b8e29732dc98" providerId="AD" clId="Web-{4EB07786-2763-4A53-8424-EB5DD4BF67D1}" dt="2022-05-02T06:11:57.515" v="70" actId="20577"/>
        <pc:sldMkLst>
          <pc:docMk/>
          <pc:sldMk cId="2868969010" sldId="264"/>
        </pc:sldMkLst>
        <pc:spChg chg="mod">
          <ac:chgData name="Pirjo Paananen" userId="S::pirjo.paananen@esavo.fi::8f7fdddb-0c14-45e7-bd00-b8e29732dc98" providerId="AD" clId="Web-{4EB07786-2763-4A53-8424-EB5DD4BF67D1}" dt="2022-05-02T06:11:14.686" v="59" actId="20577"/>
          <ac:spMkLst>
            <pc:docMk/>
            <pc:sldMk cId="2868969010" sldId="264"/>
            <ac:spMk id="2" creationId="{53E7FBD6-67E1-8CBF-11EC-2010BFE76A25}"/>
          </ac:spMkLst>
        </pc:spChg>
        <pc:spChg chg="mod">
          <ac:chgData name="Pirjo Paananen" userId="S::pirjo.paananen@esavo.fi::8f7fdddb-0c14-45e7-bd00-b8e29732dc98" providerId="AD" clId="Web-{4EB07786-2763-4A53-8424-EB5DD4BF67D1}" dt="2022-05-02T06:11:57.515" v="70" actId="20577"/>
          <ac:spMkLst>
            <pc:docMk/>
            <pc:sldMk cId="2868969010" sldId="264"/>
            <ac:spMk id="3" creationId="{A0556A3A-2E30-F27A-2F49-DD812ADA42EF}"/>
          </ac:spMkLst>
        </pc:spChg>
      </pc:sldChg>
      <pc:sldChg chg="modSp new">
        <pc:chgData name="Pirjo Paananen" userId="S::pirjo.paananen@esavo.fi::8f7fdddb-0c14-45e7-bd00-b8e29732dc98" providerId="AD" clId="Web-{4EB07786-2763-4A53-8424-EB5DD4BF67D1}" dt="2022-05-02T06:14:28.643" v="91" actId="20577"/>
        <pc:sldMkLst>
          <pc:docMk/>
          <pc:sldMk cId="15277304" sldId="265"/>
        </pc:sldMkLst>
        <pc:spChg chg="mod">
          <ac:chgData name="Pirjo Paananen" userId="S::pirjo.paananen@esavo.fi::8f7fdddb-0c14-45e7-bd00-b8e29732dc98" providerId="AD" clId="Web-{4EB07786-2763-4A53-8424-EB5DD4BF67D1}" dt="2022-05-02T06:13:35.502" v="81" actId="20577"/>
          <ac:spMkLst>
            <pc:docMk/>
            <pc:sldMk cId="15277304" sldId="265"/>
            <ac:spMk id="2" creationId="{AB29D835-2817-1559-41DD-3A3885263415}"/>
          </ac:spMkLst>
        </pc:spChg>
        <pc:spChg chg="mod">
          <ac:chgData name="Pirjo Paananen" userId="S::pirjo.paananen@esavo.fi::8f7fdddb-0c14-45e7-bd00-b8e29732dc98" providerId="AD" clId="Web-{4EB07786-2763-4A53-8424-EB5DD4BF67D1}" dt="2022-05-02T06:14:28.643" v="91" actId="20577"/>
          <ac:spMkLst>
            <pc:docMk/>
            <pc:sldMk cId="15277304" sldId="265"/>
            <ac:spMk id="3" creationId="{EC67C538-E610-67AF-A02C-53FC103FDF95}"/>
          </ac:spMkLst>
        </pc:spChg>
      </pc:sldChg>
    </pc:docChg>
  </pc:docChgLst>
  <pc:docChgLst>
    <pc:chgData name="Marko Tanttu" userId="e00afd63-5357-4a35-808d-899ff7bf65c7" providerId="ADAL" clId="{EDD3F6C5-AFD8-4523-A79A-71A95FDB77DB}"/>
    <pc:docChg chg="undo custSel addSld delSld modSld delMainMaster">
      <pc:chgData name="Marko Tanttu" userId="e00afd63-5357-4a35-808d-899ff7bf65c7" providerId="ADAL" clId="{EDD3F6C5-AFD8-4523-A79A-71A95FDB77DB}" dt="2022-04-20T05:13:04.288" v="367" actId="1076"/>
      <pc:docMkLst>
        <pc:docMk/>
      </pc:docMkLst>
      <pc:sldChg chg="modSp mod">
        <pc:chgData name="Marko Tanttu" userId="e00afd63-5357-4a35-808d-899ff7bf65c7" providerId="ADAL" clId="{EDD3F6C5-AFD8-4523-A79A-71A95FDB77DB}" dt="2022-04-20T04:06:50.721" v="41" actId="20577"/>
        <pc:sldMkLst>
          <pc:docMk/>
          <pc:sldMk cId="2637750483" sldId="256"/>
        </pc:sldMkLst>
        <pc:spChg chg="mod">
          <ac:chgData name="Marko Tanttu" userId="e00afd63-5357-4a35-808d-899ff7bf65c7" providerId="ADAL" clId="{EDD3F6C5-AFD8-4523-A79A-71A95FDB77DB}" dt="2022-04-20T04:06:50.721" v="41" actId="20577"/>
          <ac:spMkLst>
            <pc:docMk/>
            <pc:sldMk cId="2637750483" sldId="256"/>
            <ac:spMk id="2" creationId="{44AAFABD-C29C-4972-93A7-113CB38DFED2}"/>
          </ac:spMkLst>
        </pc:spChg>
      </pc:sldChg>
      <pc:sldChg chg="new del">
        <pc:chgData name="Marko Tanttu" userId="e00afd63-5357-4a35-808d-899ff7bf65c7" providerId="ADAL" clId="{EDD3F6C5-AFD8-4523-A79A-71A95FDB77DB}" dt="2022-04-20T04:07:01.786" v="43" actId="47"/>
        <pc:sldMkLst>
          <pc:docMk/>
          <pc:sldMk cId="417952097" sldId="257"/>
        </pc:sldMkLst>
      </pc:sldChg>
      <pc:sldChg chg="del">
        <pc:chgData name="Marko Tanttu" userId="e00afd63-5357-4a35-808d-899ff7bf65c7" providerId="ADAL" clId="{EDD3F6C5-AFD8-4523-A79A-71A95FDB77DB}" dt="2022-04-20T04:06:35.986" v="0" actId="47"/>
        <pc:sldMkLst>
          <pc:docMk/>
          <pc:sldMk cId="1344595985" sldId="257"/>
        </pc:sldMkLst>
      </pc:sldChg>
      <pc:sldChg chg="new del">
        <pc:chgData name="Marko Tanttu" userId="e00afd63-5357-4a35-808d-899ff7bf65c7" providerId="ADAL" clId="{EDD3F6C5-AFD8-4523-A79A-71A95FDB77DB}" dt="2022-04-20T04:07:07.222" v="45" actId="47"/>
        <pc:sldMkLst>
          <pc:docMk/>
          <pc:sldMk cId="2709286017" sldId="257"/>
        </pc:sldMkLst>
      </pc:sldChg>
      <pc:sldChg chg="modSp new mod">
        <pc:chgData name="Marko Tanttu" userId="e00afd63-5357-4a35-808d-899ff7bf65c7" providerId="ADAL" clId="{EDD3F6C5-AFD8-4523-A79A-71A95FDB77DB}" dt="2022-04-20T05:13:04.288" v="367" actId="1076"/>
        <pc:sldMkLst>
          <pc:docMk/>
          <pc:sldMk cId="2888388880" sldId="257"/>
        </pc:sldMkLst>
        <pc:spChg chg="mod">
          <ac:chgData name="Marko Tanttu" userId="e00afd63-5357-4a35-808d-899ff7bf65c7" providerId="ADAL" clId="{EDD3F6C5-AFD8-4523-A79A-71A95FDB77DB}" dt="2022-04-20T04:09:56.460" v="52" actId="1076"/>
          <ac:spMkLst>
            <pc:docMk/>
            <pc:sldMk cId="2888388880" sldId="257"/>
            <ac:spMk id="2" creationId="{64427AA3-669A-4C9A-85C8-419C499BC449}"/>
          </ac:spMkLst>
        </pc:spChg>
        <pc:spChg chg="mod">
          <ac:chgData name="Marko Tanttu" userId="e00afd63-5357-4a35-808d-899ff7bf65c7" providerId="ADAL" clId="{EDD3F6C5-AFD8-4523-A79A-71A95FDB77DB}" dt="2022-04-20T05:13:04.288" v="367" actId="1076"/>
          <ac:spMkLst>
            <pc:docMk/>
            <pc:sldMk cId="2888388880" sldId="257"/>
            <ac:spMk id="3" creationId="{C5D20604-686F-4B82-8247-8B4FCBCEF780}"/>
          </ac:spMkLst>
        </pc:spChg>
      </pc:sldChg>
      <pc:sldChg chg="addSp delSp modSp add mod">
        <pc:chgData name="Marko Tanttu" userId="e00afd63-5357-4a35-808d-899ff7bf65c7" providerId="ADAL" clId="{EDD3F6C5-AFD8-4523-A79A-71A95FDB77DB}" dt="2022-04-20T05:12:48.764" v="366" actId="6549"/>
        <pc:sldMkLst>
          <pc:docMk/>
          <pc:sldMk cId="3365037299" sldId="258"/>
        </pc:sldMkLst>
        <pc:spChg chg="mod">
          <ac:chgData name="Marko Tanttu" userId="e00afd63-5357-4a35-808d-899ff7bf65c7" providerId="ADAL" clId="{EDD3F6C5-AFD8-4523-A79A-71A95FDB77DB}" dt="2022-04-20T05:12:44.097" v="365" actId="1076"/>
          <ac:spMkLst>
            <pc:docMk/>
            <pc:sldMk cId="3365037299" sldId="258"/>
            <ac:spMk id="2" creationId="{64427AA3-669A-4C9A-85C8-419C499BC449}"/>
          </ac:spMkLst>
        </pc:spChg>
        <pc:spChg chg="mod">
          <ac:chgData name="Marko Tanttu" userId="e00afd63-5357-4a35-808d-899ff7bf65c7" providerId="ADAL" clId="{EDD3F6C5-AFD8-4523-A79A-71A95FDB77DB}" dt="2022-04-20T05:12:48.764" v="366" actId="6549"/>
          <ac:spMkLst>
            <pc:docMk/>
            <pc:sldMk cId="3365037299" sldId="258"/>
            <ac:spMk id="3" creationId="{C5D20604-686F-4B82-8247-8B4FCBCEF780}"/>
          </ac:spMkLst>
        </pc:spChg>
        <pc:spChg chg="add del">
          <ac:chgData name="Marko Tanttu" userId="e00afd63-5357-4a35-808d-899ff7bf65c7" providerId="ADAL" clId="{EDD3F6C5-AFD8-4523-A79A-71A95FDB77DB}" dt="2022-04-20T05:11:27.893" v="338" actId="22"/>
          <ac:spMkLst>
            <pc:docMk/>
            <pc:sldMk cId="3365037299" sldId="258"/>
            <ac:spMk id="5" creationId="{B732507C-BBF7-4CB5-9AD4-19F767FFB4CF}"/>
          </ac:spMkLst>
        </pc:spChg>
      </pc:sldChg>
      <pc:sldChg chg="del">
        <pc:chgData name="Marko Tanttu" userId="e00afd63-5357-4a35-808d-899ff7bf65c7" providerId="ADAL" clId="{EDD3F6C5-AFD8-4523-A79A-71A95FDB77DB}" dt="2022-04-20T04:06:37.408" v="3" actId="47"/>
        <pc:sldMkLst>
          <pc:docMk/>
          <pc:sldMk cId="3767487849" sldId="304"/>
        </pc:sldMkLst>
      </pc:sldChg>
      <pc:sldChg chg="del">
        <pc:chgData name="Marko Tanttu" userId="e00afd63-5357-4a35-808d-899ff7bf65c7" providerId="ADAL" clId="{EDD3F6C5-AFD8-4523-A79A-71A95FDB77DB}" dt="2022-04-20T04:06:36.421" v="1" actId="47"/>
        <pc:sldMkLst>
          <pc:docMk/>
          <pc:sldMk cId="1441404584" sldId="305"/>
        </pc:sldMkLst>
      </pc:sldChg>
      <pc:sldChg chg="del">
        <pc:chgData name="Marko Tanttu" userId="e00afd63-5357-4a35-808d-899ff7bf65c7" providerId="ADAL" clId="{EDD3F6C5-AFD8-4523-A79A-71A95FDB77DB}" dt="2022-04-20T04:06:36.835" v="2" actId="47"/>
        <pc:sldMkLst>
          <pc:docMk/>
          <pc:sldMk cId="3733514349" sldId="307"/>
        </pc:sldMkLst>
      </pc:sldChg>
      <pc:sldMasterChg chg="del delSldLayout">
        <pc:chgData name="Marko Tanttu" userId="e00afd63-5357-4a35-808d-899ff7bf65c7" providerId="ADAL" clId="{EDD3F6C5-AFD8-4523-A79A-71A95FDB77DB}" dt="2022-04-20T04:06:37.408" v="3" actId="47"/>
        <pc:sldMasterMkLst>
          <pc:docMk/>
          <pc:sldMasterMk cId="3210297125" sldId="2147483738"/>
        </pc:sldMasterMkLst>
        <pc:sldLayoutChg chg="del">
          <pc:chgData name="Marko Tanttu" userId="e00afd63-5357-4a35-808d-899ff7bf65c7" providerId="ADAL" clId="{EDD3F6C5-AFD8-4523-A79A-71A95FDB77DB}" dt="2022-04-20T04:06:37.408" v="3" actId="47"/>
          <pc:sldLayoutMkLst>
            <pc:docMk/>
            <pc:sldMasterMk cId="3210297125" sldId="2147483738"/>
            <pc:sldLayoutMk cId="1066441753" sldId="2147483739"/>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3467004549" sldId="2147483740"/>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4227142805" sldId="2147483741"/>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2768557712" sldId="2147483742"/>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3193979674" sldId="2147483743"/>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1432274972" sldId="2147483744"/>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3766401699" sldId="2147483745"/>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1417193158" sldId="2147483746"/>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2080360799" sldId="2147483747"/>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282579860" sldId="2147483748"/>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568988183" sldId="2147483749"/>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142872268" sldId="2147483750"/>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2726377551" sldId="2147483751"/>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2684179777" sldId="2147483752"/>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4243954467" sldId="2147483753"/>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2989659391" sldId="2147483754"/>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676892219" sldId="2147483755"/>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1984470960" sldId="2147483756"/>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1278422519" sldId="2147483757"/>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1760855489" sldId="2147483758"/>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1114434197" sldId="2147483759"/>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4222950139" sldId="2147483760"/>
          </pc:sldLayoutMkLst>
        </pc:sldLayoutChg>
        <pc:sldLayoutChg chg="del">
          <pc:chgData name="Marko Tanttu" userId="e00afd63-5357-4a35-808d-899ff7bf65c7" providerId="ADAL" clId="{EDD3F6C5-AFD8-4523-A79A-71A95FDB77DB}" dt="2022-04-20T04:06:37.408" v="3" actId="47"/>
          <pc:sldLayoutMkLst>
            <pc:docMk/>
            <pc:sldMasterMk cId="3210297125" sldId="2147483738"/>
            <pc:sldLayoutMk cId="4134419901" sldId="2147483761"/>
          </pc:sldLayoutMkLst>
        </pc:sldLayoutChg>
      </pc:sldMasterChg>
    </pc:docChg>
  </pc:docChgLst>
  <pc:docChgLst>
    <pc:chgData name="Marko Tanttu" userId="e00afd63-5357-4a35-808d-899ff7bf65c7" providerId="ADAL" clId="{85D370C0-1361-459F-83AB-252FD934D6B2}"/>
    <pc:docChg chg="custSel addSld modSld sldOrd">
      <pc:chgData name="Marko Tanttu" userId="e00afd63-5357-4a35-808d-899ff7bf65c7" providerId="ADAL" clId="{85D370C0-1361-459F-83AB-252FD934D6B2}" dt="2022-05-02T05:28:24.198" v="619" actId="6549"/>
      <pc:docMkLst>
        <pc:docMk/>
      </pc:docMkLst>
      <pc:sldChg chg="modSp mod">
        <pc:chgData name="Marko Tanttu" userId="e00afd63-5357-4a35-808d-899ff7bf65c7" providerId="ADAL" clId="{85D370C0-1361-459F-83AB-252FD934D6B2}" dt="2022-05-02T05:28:24.198" v="619" actId="6549"/>
        <pc:sldMkLst>
          <pc:docMk/>
          <pc:sldMk cId="2888388880" sldId="257"/>
        </pc:sldMkLst>
        <pc:spChg chg="mod">
          <ac:chgData name="Marko Tanttu" userId="e00afd63-5357-4a35-808d-899ff7bf65c7" providerId="ADAL" clId="{85D370C0-1361-459F-83AB-252FD934D6B2}" dt="2022-05-02T05:28:24.198" v="619" actId="6549"/>
          <ac:spMkLst>
            <pc:docMk/>
            <pc:sldMk cId="2888388880" sldId="257"/>
            <ac:spMk id="3" creationId="{C5D20604-686F-4B82-8247-8B4FCBCEF780}"/>
          </ac:spMkLst>
        </pc:spChg>
      </pc:sldChg>
      <pc:sldChg chg="modSp mod">
        <pc:chgData name="Marko Tanttu" userId="e00afd63-5357-4a35-808d-899ff7bf65c7" providerId="ADAL" clId="{85D370C0-1361-459F-83AB-252FD934D6B2}" dt="2022-05-02T05:09:06.381" v="391" actId="6549"/>
        <pc:sldMkLst>
          <pc:docMk/>
          <pc:sldMk cId="3365037299" sldId="258"/>
        </pc:sldMkLst>
        <pc:spChg chg="mod">
          <ac:chgData name="Marko Tanttu" userId="e00afd63-5357-4a35-808d-899ff7bf65c7" providerId="ADAL" clId="{85D370C0-1361-459F-83AB-252FD934D6B2}" dt="2022-05-02T05:09:06.381" v="391" actId="6549"/>
          <ac:spMkLst>
            <pc:docMk/>
            <pc:sldMk cId="3365037299" sldId="258"/>
            <ac:spMk id="3" creationId="{C5D20604-686F-4B82-8247-8B4FCBCEF780}"/>
          </ac:spMkLst>
        </pc:spChg>
      </pc:sldChg>
      <pc:sldChg chg="modSp new mod">
        <pc:chgData name="Marko Tanttu" userId="e00afd63-5357-4a35-808d-899ff7bf65c7" providerId="ADAL" clId="{85D370C0-1361-459F-83AB-252FD934D6B2}" dt="2022-05-02T03:46:39.921" v="287" actId="14100"/>
        <pc:sldMkLst>
          <pc:docMk/>
          <pc:sldMk cId="3578940885" sldId="259"/>
        </pc:sldMkLst>
        <pc:spChg chg="mod">
          <ac:chgData name="Marko Tanttu" userId="e00afd63-5357-4a35-808d-899ff7bf65c7" providerId="ADAL" clId="{85D370C0-1361-459F-83AB-252FD934D6B2}" dt="2022-05-02T03:46:39.921" v="287" actId="14100"/>
          <ac:spMkLst>
            <pc:docMk/>
            <pc:sldMk cId="3578940885" sldId="259"/>
            <ac:spMk id="2" creationId="{069F2819-5FD2-4B74-A532-884ECF14EAB2}"/>
          </ac:spMkLst>
        </pc:spChg>
        <pc:spChg chg="mod">
          <ac:chgData name="Marko Tanttu" userId="e00afd63-5357-4a35-808d-899ff7bf65c7" providerId="ADAL" clId="{85D370C0-1361-459F-83AB-252FD934D6B2}" dt="2022-05-01T18:51:06.324" v="69" actId="1076"/>
          <ac:spMkLst>
            <pc:docMk/>
            <pc:sldMk cId="3578940885" sldId="259"/>
            <ac:spMk id="3" creationId="{A266223A-7FAC-49F9-8B27-3CF5775D2994}"/>
          </ac:spMkLst>
        </pc:spChg>
      </pc:sldChg>
      <pc:sldChg chg="modSp add mod">
        <pc:chgData name="Marko Tanttu" userId="e00afd63-5357-4a35-808d-899ff7bf65c7" providerId="ADAL" clId="{85D370C0-1361-459F-83AB-252FD934D6B2}" dt="2022-05-02T05:24:49.892" v="611" actId="6549"/>
        <pc:sldMkLst>
          <pc:docMk/>
          <pc:sldMk cId="3583546338" sldId="260"/>
        </pc:sldMkLst>
        <pc:spChg chg="mod">
          <ac:chgData name="Marko Tanttu" userId="e00afd63-5357-4a35-808d-899ff7bf65c7" providerId="ADAL" clId="{85D370C0-1361-459F-83AB-252FD934D6B2}" dt="2022-05-02T05:24:49.892" v="611" actId="6549"/>
          <ac:spMkLst>
            <pc:docMk/>
            <pc:sldMk cId="3583546338" sldId="260"/>
            <ac:spMk id="3" creationId="{A266223A-7FAC-49F9-8B27-3CF5775D2994}"/>
          </ac:spMkLst>
        </pc:spChg>
      </pc:sldChg>
      <pc:sldChg chg="modSp add mod">
        <pc:chgData name="Marko Tanttu" userId="e00afd63-5357-4a35-808d-899ff7bf65c7" providerId="ADAL" clId="{85D370C0-1361-459F-83AB-252FD934D6B2}" dt="2022-05-02T03:47:24.266" v="387" actId="20577"/>
        <pc:sldMkLst>
          <pc:docMk/>
          <pc:sldMk cId="990939496" sldId="261"/>
        </pc:sldMkLst>
        <pc:spChg chg="mod">
          <ac:chgData name="Marko Tanttu" userId="e00afd63-5357-4a35-808d-899ff7bf65c7" providerId="ADAL" clId="{85D370C0-1361-459F-83AB-252FD934D6B2}" dt="2022-05-02T03:47:24.266" v="387" actId="20577"/>
          <ac:spMkLst>
            <pc:docMk/>
            <pc:sldMk cId="990939496" sldId="261"/>
            <ac:spMk id="2" creationId="{069F2819-5FD2-4B74-A532-884ECF14EAB2}"/>
          </ac:spMkLst>
        </pc:spChg>
        <pc:spChg chg="mod">
          <ac:chgData name="Marko Tanttu" userId="e00afd63-5357-4a35-808d-899ff7bf65c7" providerId="ADAL" clId="{85D370C0-1361-459F-83AB-252FD934D6B2}" dt="2022-05-01T18:52:48.272" v="199" actId="2711"/>
          <ac:spMkLst>
            <pc:docMk/>
            <pc:sldMk cId="990939496" sldId="261"/>
            <ac:spMk id="3" creationId="{A266223A-7FAC-49F9-8B27-3CF5775D2994}"/>
          </ac:spMkLst>
        </pc:spChg>
      </pc:sldChg>
      <pc:sldChg chg="modSp new mod ord">
        <pc:chgData name="Marko Tanttu" userId="e00afd63-5357-4a35-808d-899ff7bf65c7" providerId="ADAL" clId="{85D370C0-1361-459F-83AB-252FD934D6B2}" dt="2022-05-02T05:15:21.845" v="609" actId="20577"/>
        <pc:sldMkLst>
          <pc:docMk/>
          <pc:sldMk cId="586048506" sldId="262"/>
        </pc:sldMkLst>
        <pc:spChg chg="mod">
          <ac:chgData name="Marko Tanttu" userId="e00afd63-5357-4a35-808d-899ff7bf65c7" providerId="ADAL" clId="{85D370C0-1361-459F-83AB-252FD934D6B2}" dt="2022-05-02T05:14:58.681" v="606" actId="1076"/>
          <ac:spMkLst>
            <pc:docMk/>
            <pc:sldMk cId="586048506" sldId="262"/>
            <ac:spMk id="2" creationId="{A366A089-6D23-48C7-9815-B9D6825FCD1A}"/>
          </ac:spMkLst>
        </pc:spChg>
        <pc:spChg chg="mod">
          <ac:chgData name="Marko Tanttu" userId="e00afd63-5357-4a35-808d-899ff7bf65c7" providerId="ADAL" clId="{85D370C0-1361-459F-83AB-252FD934D6B2}" dt="2022-05-02T05:15:21.845" v="609" actId="20577"/>
          <ac:spMkLst>
            <pc:docMk/>
            <pc:sldMk cId="586048506" sldId="262"/>
            <ac:spMk id="3" creationId="{D552EA10-742B-427A-A851-E5499F5546FC}"/>
          </ac:spMkLst>
        </pc:spChg>
      </pc:sldChg>
    </pc:docChg>
  </pc:docChgLst>
  <pc:docChgLst>
    <pc:chgData name="Anne Kokkonen" userId="S::anne.kokkonen@esavo.fi::11b301bb-6d02-4bff-a670-ff26e8f23469" providerId="AD" clId="Web-{1B1980D9-FB73-39EA-49D1-94EE6E7F0801}"/>
    <pc:docChg chg="modSld">
      <pc:chgData name="Anne Kokkonen" userId="S::anne.kokkonen@esavo.fi::11b301bb-6d02-4bff-a670-ff26e8f23469" providerId="AD" clId="Web-{1B1980D9-FB73-39EA-49D1-94EE6E7F0801}" dt="2022-05-02T08:11:02.164" v="13" actId="20577"/>
      <pc:docMkLst>
        <pc:docMk/>
      </pc:docMkLst>
      <pc:sldChg chg="modSp">
        <pc:chgData name="Anne Kokkonen" userId="S::anne.kokkonen@esavo.fi::11b301bb-6d02-4bff-a670-ff26e8f23469" providerId="AD" clId="Web-{1B1980D9-FB73-39EA-49D1-94EE6E7F0801}" dt="2022-05-02T08:11:02.164" v="13" actId="20577"/>
        <pc:sldMkLst>
          <pc:docMk/>
          <pc:sldMk cId="1114631474" sldId="268"/>
        </pc:sldMkLst>
        <pc:spChg chg="mod">
          <ac:chgData name="Anne Kokkonen" userId="S::anne.kokkonen@esavo.fi::11b301bb-6d02-4bff-a670-ff26e8f23469" providerId="AD" clId="Web-{1B1980D9-FB73-39EA-49D1-94EE6E7F0801}" dt="2022-05-02T08:11:02.164" v="13" actId="20577"/>
          <ac:spMkLst>
            <pc:docMk/>
            <pc:sldMk cId="1114631474" sldId="268"/>
            <ac:spMk id="3" creationId="{A266223A-7FAC-49F9-8B27-3CF5775D2994}"/>
          </ac:spMkLst>
        </pc:spChg>
      </pc:sldChg>
    </pc:docChg>
  </pc:docChgLst>
  <pc:docChgLst>
    <pc:chgData name="Anne Kokkonen" userId="S::anne.kokkonen@esavo.fi::11b301bb-6d02-4bff-a670-ff26e8f23469" providerId="AD" clId="Web-{52A90669-AC70-E3D4-B3F3-0FD534F39F2A}"/>
    <pc:docChg chg="modSld">
      <pc:chgData name="Anne Kokkonen" userId="S::anne.kokkonen@esavo.fi::11b301bb-6d02-4bff-a670-ff26e8f23469" providerId="AD" clId="Web-{52A90669-AC70-E3D4-B3F3-0FD534F39F2A}" dt="2022-05-02T08:05:30.346" v="206" actId="20577"/>
      <pc:docMkLst>
        <pc:docMk/>
      </pc:docMkLst>
      <pc:sldChg chg="modSp">
        <pc:chgData name="Anne Kokkonen" userId="S::anne.kokkonen@esavo.fi::11b301bb-6d02-4bff-a670-ff26e8f23469" providerId="AD" clId="Web-{52A90669-AC70-E3D4-B3F3-0FD534F39F2A}" dt="2022-05-02T08:05:30.346" v="206" actId="20577"/>
        <pc:sldMkLst>
          <pc:docMk/>
          <pc:sldMk cId="1114631474" sldId="268"/>
        </pc:sldMkLst>
        <pc:spChg chg="mod">
          <ac:chgData name="Anne Kokkonen" userId="S::anne.kokkonen@esavo.fi::11b301bb-6d02-4bff-a670-ff26e8f23469" providerId="AD" clId="Web-{52A90669-AC70-E3D4-B3F3-0FD534F39F2A}" dt="2022-05-02T08:05:30.346" v="206" actId="20577"/>
          <ac:spMkLst>
            <pc:docMk/>
            <pc:sldMk cId="1114631474" sldId="268"/>
            <ac:spMk id="3" creationId="{A266223A-7FAC-49F9-8B27-3CF5775D2994}"/>
          </ac:spMkLst>
        </pc:spChg>
      </pc:sldChg>
    </pc:docChg>
  </pc:docChgLst>
  <pc:docChgLst>
    <pc:chgData name="Anne Kokkonen" userId="S::anne.kokkonen@esavo.fi::11b301bb-6d02-4bff-a670-ff26e8f23469" providerId="AD" clId="Web-{9D10C49F-DA67-137D-06BB-F50003D3C4FC}"/>
    <pc:docChg chg="modSld">
      <pc:chgData name="Anne Kokkonen" userId="S::anne.kokkonen@esavo.fi::11b301bb-6d02-4bff-a670-ff26e8f23469" providerId="AD" clId="Web-{9D10C49F-DA67-137D-06BB-F50003D3C4FC}" dt="2022-05-02T07:58:34.587" v="39" actId="20577"/>
      <pc:docMkLst>
        <pc:docMk/>
      </pc:docMkLst>
      <pc:sldChg chg="modSp">
        <pc:chgData name="Anne Kokkonen" userId="S::anne.kokkonen@esavo.fi::11b301bb-6d02-4bff-a670-ff26e8f23469" providerId="AD" clId="Web-{9D10C49F-DA67-137D-06BB-F50003D3C4FC}" dt="2022-05-02T07:53:38.207" v="30" actId="20577"/>
        <pc:sldMkLst>
          <pc:docMk/>
          <pc:sldMk cId="2650956773" sldId="266"/>
        </pc:sldMkLst>
        <pc:spChg chg="mod">
          <ac:chgData name="Anne Kokkonen" userId="S::anne.kokkonen@esavo.fi::11b301bb-6d02-4bff-a670-ff26e8f23469" providerId="AD" clId="Web-{9D10C49F-DA67-137D-06BB-F50003D3C4FC}" dt="2022-05-02T07:53:38.207" v="30" actId="20577"/>
          <ac:spMkLst>
            <pc:docMk/>
            <pc:sldMk cId="2650956773" sldId="266"/>
            <ac:spMk id="3" creationId="{A266223A-7FAC-49F9-8B27-3CF5775D2994}"/>
          </ac:spMkLst>
        </pc:spChg>
      </pc:sldChg>
      <pc:sldChg chg="modSp">
        <pc:chgData name="Anne Kokkonen" userId="S::anne.kokkonen@esavo.fi::11b301bb-6d02-4bff-a670-ff26e8f23469" providerId="AD" clId="Web-{9D10C49F-DA67-137D-06BB-F50003D3C4FC}" dt="2022-05-02T07:48:51.561" v="8" actId="20577"/>
        <pc:sldMkLst>
          <pc:docMk/>
          <pc:sldMk cId="1959600595" sldId="267"/>
        </pc:sldMkLst>
        <pc:spChg chg="mod">
          <ac:chgData name="Anne Kokkonen" userId="S::anne.kokkonen@esavo.fi::11b301bb-6d02-4bff-a670-ff26e8f23469" providerId="AD" clId="Web-{9D10C49F-DA67-137D-06BB-F50003D3C4FC}" dt="2022-05-02T07:48:51.561" v="8" actId="20577"/>
          <ac:spMkLst>
            <pc:docMk/>
            <pc:sldMk cId="1959600595" sldId="267"/>
            <ac:spMk id="3" creationId="{A266223A-7FAC-49F9-8B27-3CF5775D2994}"/>
          </ac:spMkLst>
        </pc:spChg>
      </pc:sldChg>
      <pc:sldChg chg="modSp">
        <pc:chgData name="Anne Kokkonen" userId="S::anne.kokkonen@esavo.fi::11b301bb-6d02-4bff-a670-ff26e8f23469" providerId="AD" clId="Web-{9D10C49F-DA67-137D-06BB-F50003D3C4FC}" dt="2022-05-02T07:58:34.587" v="39" actId="20577"/>
        <pc:sldMkLst>
          <pc:docMk/>
          <pc:sldMk cId="1114631474" sldId="268"/>
        </pc:sldMkLst>
        <pc:spChg chg="mod">
          <ac:chgData name="Anne Kokkonen" userId="S::anne.kokkonen@esavo.fi::11b301bb-6d02-4bff-a670-ff26e8f23469" providerId="AD" clId="Web-{9D10C49F-DA67-137D-06BB-F50003D3C4FC}" dt="2022-05-02T07:58:34.587" v="39" actId="20577"/>
          <ac:spMkLst>
            <pc:docMk/>
            <pc:sldMk cId="1114631474" sldId="268"/>
            <ac:spMk id="3" creationId="{A266223A-7FAC-49F9-8B27-3CF5775D2994}"/>
          </ac:spMkLst>
        </pc:spChg>
      </pc:sldChg>
    </pc:docChg>
  </pc:docChgLst>
  <pc:docChgLst>
    <pc:chgData name="Pirjo Paananen" userId="S::pirjo.paananen@esavo.fi::8f7fdddb-0c14-45e7-bd00-b8e29732dc98" providerId="AD" clId="Web-{82F63D9E-04B6-4604-A41B-8690D299A1C6}"/>
    <pc:docChg chg="modSld">
      <pc:chgData name="Pirjo Paananen" userId="S::pirjo.paananen@esavo.fi::8f7fdddb-0c14-45e7-bd00-b8e29732dc98" providerId="AD" clId="Web-{82F63D9E-04B6-4604-A41B-8690D299A1C6}" dt="2022-05-03T08:54:36.365" v="9" actId="20577"/>
      <pc:docMkLst>
        <pc:docMk/>
      </pc:docMkLst>
      <pc:sldChg chg="modSp">
        <pc:chgData name="Pirjo Paananen" userId="S::pirjo.paananen@esavo.fi::8f7fdddb-0c14-45e7-bd00-b8e29732dc98" providerId="AD" clId="Web-{82F63D9E-04B6-4604-A41B-8690D299A1C6}" dt="2022-05-03T08:54:36.365" v="9" actId="20577"/>
        <pc:sldMkLst>
          <pc:docMk/>
          <pc:sldMk cId="2637750483" sldId="256"/>
        </pc:sldMkLst>
        <pc:spChg chg="mod">
          <ac:chgData name="Pirjo Paananen" userId="S::pirjo.paananen@esavo.fi::8f7fdddb-0c14-45e7-bd00-b8e29732dc98" providerId="AD" clId="Web-{82F63D9E-04B6-4604-A41B-8690D299A1C6}" dt="2022-05-03T08:54:25.490" v="6" actId="20577"/>
          <ac:spMkLst>
            <pc:docMk/>
            <pc:sldMk cId="2637750483" sldId="256"/>
            <ac:spMk id="2" creationId="{44AAFABD-C29C-4972-93A7-113CB38DFED2}"/>
          </ac:spMkLst>
        </pc:spChg>
        <pc:spChg chg="mod">
          <ac:chgData name="Pirjo Paananen" userId="S::pirjo.paananen@esavo.fi::8f7fdddb-0c14-45e7-bd00-b8e29732dc98" providerId="AD" clId="Web-{82F63D9E-04B6-4604-A41B-8690D299A1C6}" dt="2022-05-03T08:54:36.365" v="9" actId="20577"/>
          <ac:spMkLst>
            <pc:docMk/>
            <pc:sldMk cId="2637750483" sldId="256"/>
            <ac:spMk id="3" creationId="{E08C58EB-DA0E-41AF-861E-5E013C520E0E}"/>
          </ac:spMkLst>
        </pc:spChg>
      </pc:sldChg>
    </pc:docChg>
  </pc:docChgLst>
  <pc:docChgLst>
    <pc:chgData name="Anne Kokkonen" userId="S::anne.kokkonen@esavo.fi::11b301bb-6d02-4bff-a670-ff26e8f23469" providerId="AD" clId="Web-{4A4BD45B-69BF-727A-4898-7E7262B0AC09}"/>
    <pc:docChg chg="addSld modSld sldOrd">
      <pc:chgData name="Anne Kokkonen" userId="S::anne.kokkonen@esavo.fi::11b301bb-6d02-4bff-a670-ff26e8f23469" providerId="AD" clId="Web-{4A4BD45B-69BF-727A-4898-7E7262B0AC09}" dt="2022-05-02T07:44:53.424" v="77" actId="20577"/>
      <pc:docMkLst>
        <pc:docMk/>
      </pc:docMkLst>
      <pc:sldChg chg="modSp add ord replId">
        <pc:chgData name="Anne Kokkonen" userId="S::anne.kokkonen@esavo.fi::11b301bb-6d02-4bff-a670-ff26e8f23469" providerId="AD" clId="Web-{4A4BD45B-69BF-727A-4898-7E7262B0AC09}" dt="2022-05-02T07:41:17.520" v="22" actId="20577"/>
        <pc:sldMkLst>
          <pc:docMk/>
          <pc:sldMk cId="2650956773" sldId="266"/>
        </pc:sldMkLst>
        <pc:spChg chg="mod">
          <ac:chgData name="Anne Kokkonen" userId="S::anne.kokkonen@esavo.fi::11b301bb-6d02-4bff-a670-ff26e8f23469" providerId="AD" clId="Web-{4A4BD45B-69BF-727A-4898-7E7262B0AC09}" dt="2022-05-02T07:40:59.269" v="20" actId="20577"/>
          <ac:spMkLst>
            <pc:docMk/>
            <pc:sldMk cId="2650956773" sldId="266"/>
            <ac:spMk id="2" creationId="{069F2819-5FD2-4B74-A532-884ECF14EAB2}"/>
          </ac:spMkLst>
        </pc:spChg>
        <pc:spChg chg="mod">
          <ac:chgData name="Anne Kokkonen" userId="S::anne.kokkonen@esavo.fi::11b301bb-6d02-4bff-a670-ff26e8f23469" providerId="AD" clId="Web-{4A4BD45B-69BF-727A-4898-7E7262B0AC09}" dt="2022-05-02T07:41:17.520" v="22" actId="20577"/>
          <ac:spMkLst>
            <pc:docMk/>
            <pc:sldMk cId="2650956773" sldId="266"/>
            <ac:spMk id="3" creationId="{A266223A-7FAC-49F9-8B27-3CF5775D2994}"/>
          </ac:spMkLst>
        </pc:spChg>
      </pc:sldChg>
      <pc:sldChg chg="modSp add replId">
        <pc:chgData name="Anne Kokkonen" userId="S::anne.kokkonen@esavo.fi::11b301bb-6d02-4bff-a670-ff26e8f23469" providerId="AD" clId="Web-{4A4BD45B-69BF-727A-4898-7E7262B0AC09}" dt="2022-05-02T07:44:53.424" v="77" actId="20577"/>
        <pc:sldMkLst>
          <pc:docMk/>
          <pc:sldMk cId="1959600595" sldId="267"/>
        </pc:sldMkLst>
        <pc:spChg chg="mod">
          <ac:chgData name="Anne Kokkonen" userId="S::anne.kokkonen@esavo.fi::11b301bb-6d02-4bff-a670-ff26e8f23469" providerId="AD" clId="Web-{4A4BD45B-69BF-727A-4898-7E7262B0AC09}" dt="2022-05-02T07:43:25.684" v="63" actId="20577"/>
          <ac:spMkLst>
            <pc:docMk/>
            <pc:sldMk cId="1959600595" sldId="267"/>
            <ac:spMk id="2" creationId="{069F2819-5FD2-4B74-A532-884ECF14EAB2}"/>
          </ac:spMkLst>
        </pc:spChg>
        <pc:spChg chg="mod">
          <ac:chgData name="Anne Kokkonen" userId="S::anne.kokkonen@esavo.fi::11b301bb-6d02-4bff-a670-ff26e8f23469" providerId="AD" clId="Web-{4A4BD45B-69BF-727A-4898-7E7262B0AC09}" dt="2022-05-02T07:44:53.424" v="77" actId="20577"/>
          <ac:spMkLst>
            <pc:docMk/>
            <pc:sldMk cId="1959600595" sldId="267"/>
            <ac:spMk id="3" creationId="{A266223A-7FAC-49F9-8B27-3CF5775D2994}"/>
          </ac:spMkLst>
        </pc:spChg>
      </pc:sldChg>
      <pc:sldChg chg="modSp add replId">
        <pc:chgData name="Anne Kokkonen" userId="S::anne.kokkonen@esavo.fi::11b301bb-6d02-4bff-a670-ff26e8f23469" providerId="AD" clId="Web-{4A4BD45B-69BF-727A-4898-7E7262B0AC09}" dt="2022-05-02T07:43:51.357" v="76" actId="20577"/>
        <pc:sldMkLst>
          <pc:docMk/>
          <pc:sldMk cId="1114631474" sldId="268"/>
        </pc:sldMkLst>
        <pc:spChg chg="mod">
          <ac:chgData name="Anne Kokkonen" userId="S::anne.kokkonen@esavo.fi::11b301bb-6d02-4bff-a670-ff26e8f23469" providerId="AD" clId="Web-{4A4BD45B-69BF-727A-4898-7E7262B0AC09}" dt="2022-05-02T07:43:51.357" v="76" actId="20577"/>
          <ac:spMkLst>
            <pc:docMk/>
            <pc:sldMk cId="1114631474" sldId="268"/>
            <ac:spMk id="2" creationId="{069F2819-5FD2-4B74-A532-884ECF14EAB2}"/>
          </ac:spMkLst>
        </pc:spChg>
      </pc:sldChg>
    </pc:docChg>
  </pc:docChgLst>
  <pc:docChgLst>
    <pc:chgData name="Merja Olenius" userId="S::merja.olenius@esavo.fi::7e987e46-607e-48b3-8d6c-06cdf4bc1e71" providerId="AD" clId="Web-{D8D30CCC-9F77-4381-8B37-AAA4F914BFB4}"/>
    <pc:docChg chg="addSld delSld modSld sldOrd">
      <pc:chgData name="Merja Olenius" userId="S::merja.olenius@esavo.fi::7e987e46-607e-48b3-8d6c-06cdf4bc1e71" providerId="AD" clId="Web-{D8D30CCC-9F77-4381-8B37-AAA4F914BFB4}" dt="2022-05-02T13:06:24.744" v="298" actId="20577"/>
      <pc:docMkLst>
        <pc:docMk/>
      </pc:docMkLst>
      <pc:sldChg chg="ord">
        <pc:chgData name="Merja Olenius" userId="S::merja.olenius@esavo.fi::7e987e46-607e-48b3-8d6c-06cdf4bc1e71" providerId="AD" clId="Web-{D8D30CCC-9F77-4381-8B37-AAA4F914BFB4}" dt="2022-05-02T12:54:35.942" v="168"/>
        <pc:sldMkLst>
          <pc:docMk/>
          <pc:sldMk cId="3578940885" sldId="259"/>
        </pc:sldMkLst>
      </pc:sldChg>
      <pc:sldChg chg="modSp">
        <pc:chgData name="Merja Olenius" userId="S::merja.olenius@esavo.fi::7e987e46-607e-48b3-8d6c-06cdf4bc1e71" providerId="AD" clId="Web-{D8D30CCC-9F77-4381-8B37-AAA4F914BFB4}" dt="2022-05-02T12:53:45.690" v="166" actId="20577"/>
        <pc:sldMkLst>
          <pc:docMk/>
          <pc:sldMk cId="586048506" sldId="262"/>
        </pc:sldMkLst>
        <pc:spChg chg="mod">
          <ac:chgData name="Merja Olenius" userId="S::merja.olenius@esavo.fi::7e987e46-607e-48b3-8d6c-06cdf4bc1e71" providerId="AD" clId="Web-{D8D30CCC-9F77-4381-8B37-AAA4F914BFB4}" dt="2022-05-02T12:53:45.690" v="166" actId="20577"/>
          <ac:spMkLst>
            <pc:docMk/>
            <pc:sldMk cId="586048506" sldId="262"/>
            <ac:spMk id="3" creationId="{D552EA10-742B-427A-A851-E5499F5546FC}"/>
          </ac:spMkLst>
        </pc:spChg>
      </pc:sldChg>
      <pc:sldChg chg="del">
        <pc:chgData name="Merja Olenius" userId="S::merja.olenius@esavo.fi::7e987e46-607e-48b3-8d6c-06cdf4bc1e71" providerId="AD" clId="Web-{D8D30CCC-9F77-4381-8B37-AAA4F914BFB4}" dt="2022-05-02T12:50:59.388" v="139"/>
        <pc:sldMkLst>
          <pc:docMk/>
          <pc:sldMk cId="2868969010" sldId="264"/>
        </pc:sldMkLst>
      </pc:sldChg>
      <pc:sldChg chg="modSp">
        <pc:chgData name="Merja Olenius" userId="S::merja.olenius@esavo.fi::7e987e46-607e-48b3-8d6c-06cdf4bc1e71" providerId="AD" clId="Web-{D8D30CCC-9F77-4381-8B37-AAA4F914BFB4}" dt="2022-05-02T11:52:58.779" v="46" actId="20577"/>
        <pc:sldMkLst>
          <pc:docMk/>
          <pc:sldMk cId="15277304" sldId="265"/>
        </pc:sldMkLst>
        <pc:spChg chg="mod">
          <ac:chgData name="Merja Olenius" userId="S::merja.olenius@esavo.fi::7e987e46-607e-48b3-8d6c-06cdf4bc1e71" providerId="AD" clId="Web-{D8D30CCC-9F77-4381-8B37-AAA4F914BFB4}" dt="2022-05-02T11:52:58.779" v="46" actId="20577"/>
          <ac:spMkLst>
            <pc:docMk/>
            <pc:sldMk cId="15277304" sldId="265"/>
            <ac:spMk id="3" creationId="{EC67C538-E610-67AF-A02C-53FC103FDF95}"/>
          </ac:spMkLst>
        </pc:spChg>
      </pc:sldChg>
      <pc:sldChg chg="addSp delSp modSp new mod ord modClrScheme chgLayout">
        <pc:chgData name="Merja Olenius" userId="S::merja.olenius@esavo.fi::7e987e46-607e-48b3-8d6c-06cdf4bc1e71" providerId="AD" clId="Web-{D8D30CCC-9F77-4381-8B37-AAA4F914BFB4}" dt="2022-05-02T12:51:28.545" v="142"/>
        <pc:sldMkLst>
          <pc:docMk/>
          <pc:sldMk cId="1054393909" sldId="269"/>
        </pc:sldMkLst>
        <pc:spChg chg="mod">
          <ac:chgData name="Merja Olenius" userId="S::merja.olenius@esavo.fi::7e987e46-607e-48b3-8d6c-06cdf4bc1e71" providerId="AD" clId="Web-{D8D30CCC-9F77-4381-8B37-AAA4F914BFB4}" dt="2022-05-02T12:50:14.403" v="124" actId="14100"/>
          <ac:spMkLst>
            <pc:docMk/>
            <pc:sldMk cId="1054393909" sldId="269"/>
            <ac:spMk id="2" creationId="{F7D1F92D-BFB7-F54C-AC42-44038CFEEC20}"/>
          </ac:spMkLst>
        </pc:spChg>
        <pc:spChg chg="mod">
          <ac:chgData name="Merja Olenius" userId="S::merja.olenius@esavo.fi::7e987e46-607e-48b3-8d6c-06cdf4bc1e71" providerId="AD" clId="Web-{D8D30CCC-9F77-4381-8B37-AAA4F914BFB4}" dt="2022-05-02T12:50:41.122" v="135" actId="20577"/>
          <ac:spMkLst>
            <pc:docMk/>
            <pc:sldMk cId="1054393909" sldId="269"/>
            <ac:spMk id="3" creationId="{3F90D4E6-867F-B536-A285-C19AF965300F}"/>
          </ac:spMkLst>
        </pc:spChg>
        <pc:picChg chg="add del mod">
          <ac:chgData name="Merja Olenius" userId="S::merja.olenius@esavo.fi::7e987e46-607e-48b3-8d6c-06cdf4bc1e71" providerId="AD" clId="Web-{D8D30CCC-9F77-4381-8B37-AAA4F914BFB4}" dt="2022-05-02T11:48:28.343" v="2"/>
          <ac:picMkLst>
            <pc:docMk/>
            <pc:sldMk cId="1054393909" sldId="269"/>
            <ac:picMk id="4" creationId="{CF36884F-A8D0-57CC-3481-EA36C9CFAA52}"/>
          </ac:picMkLst>
        </pc:picChg>
      </pc:sldChg>
      <pc:sldChg chg="addSp delSp modSp new ord">
        <pc:chgData name="Merja Olenius" userId="S::merja.olenius@esavo.fi::7e987e46-607e-48b3-8d6c-06cdf4bc1e71" providerId="AD" clId="Web-{D8D30CCC-9F77-4381-8B37-AAA4F914BFB4}" dt="2022-05-02T12:57:54.869" v="206" actId="20577"/>
        <pc:sldMkLst>
          <pc:docMk/>
          <pc:sldMk cId="4242322865" sldId="270"/>
        </pc:sldMkLst>
        <pc:spChg chg="mod">
          <ac:chgData name="Merja Olenius" userId="S::merja.olenius@esavo.fi::7e987e46-607e-48b3-8d6c-06cdf4bc1e71" providerId="AD" clId="Web-{D8D30CCC-9F77-4381-8B37-AAA4F914BFB4}" dt="2022-05-02T11:55:38.069" v="66" actId="14100"/>
          <ac:spMkLst>
            <pc:docMk/>
            <pc:sldMk cId="4242322865" sldId="270"/>
            <ac:spMk id="2" creationId="{FB982724-5710-112B-4DA8-D307E238A039}"/>
          </ac:spMkLst>
        </pc:spChg>
        <pc:spChg chg="add del mod">
          <ac:chgData name="Merja Olenius" userId="S::merja.olenius@esavo.fi::7e987e46-607e-48b3-8d6c-06cdf4bc1e71" providerId="AD" clId="Web-{D8D30CCC-9F77-4381-8B37-AAA4F914BFB4}" dt="2022-05-02T12:57:54.869" v="206" actId="20577"/>
          <ac:spMkLst>
            <pc:docMk/>
            <pc:sldMk cId="4242322865" sldId="270"/>
            <ac:spMk id="3" creationId="{7944C3A5-34AC-E8DC-E25F-6E6B33219ED1}"/>
          </ac:spMkLst>
        </pc:spChg>
        <pc:spChg chg="add del mod">
          <ac:chgData name="Merja Olenius" userId="S::merja.olenius@esavo.fi::7e987e46-607e-48b3-8d6c-06cdf4bc1e71" providerId="AD" clId="Web-{D8D30CCC-9F77-4381-8B37-AAA4F914BFB4}" dt="2022-05-02T11:56:03.492" v="76"/>
          <ac:spMkLst>
            <pc:docMk/>
            <pc:sldMk cId="4242322865" sldId="270"/>
            <ac:spMk id="5" creationId="{99034E40-472A-B4AA-38E0-D29FE64D1077}"/>
          </ac:spMkLst>
        </pc:spChg>
      </pc:sldChg>
      <pc:sldChg chg="addSp modSp new ord">
        <pc:chgData name="Merja Olenius" userId="S::merja.olenius@esavo.fi::7e987e46-607e-48b3-8d6c-06cdf4bc1e71" providerId="AD" clId="Web-{D8D30CCC-9F77-4381-8B37-AAA4F914BFB4}" dt="2022-05-02T13:06:24.744" v="298" actId="20577"/>
        <pc:sldMkLst>
          <pc:docMk/>
          <pc:sldMk cId="209772320" sldId="271"/>
        </pc:sldMkLst>
        <pc:spChg chg="mod">
          <ac:chgData name="Merja Olenius" userId="S::merja.olenius@esavo.fi::7e987e46-607e-48b3-8d6c-06cdf4bc1e71" providerId="AD" clId="Web-{D8D30CCC-9F77-4381-8B37-AAA4F914BFB4}" dt="2022-05-02T13:06:05.572" v="279" actId="20577"/>
          <ac:spMkLst>
            <pc:docMk/>
            <pc:sldMk cId="209772320" sldId="271"/>
            <ac:spMk id="2" creationId="{A99410E5-5B64-FF47-004D-C1A615A903C2}"/>
          </ac:spMkLst>
        </pc:spChg>
        <pc:spChg chg="mod">
          <ac:chgData name="Merja Olenius" userId="S::merja.olenius@esavo.fi::7e987e46-607e-48b3-8d6c-06cdf4bc1e71" providerId="AD" clId="Web-{D8D30CCC-9F77-4381-8B37-AAA4F914BFB4}" dt="2022-05-02T13:06:24.744" v="298" actId="20577"/>
          <ac:spMkLst>
            <pc:docMk/>
            <pc:sldMk cId="209772320" sldId="271"/>
            <ac:spMk id="3" creationId="{F53D0CE7-7C50-58F3-485D-88F4AB5EF549}"/>
          </ac:spMkLst>
        </pc:spChg>
        <pc:picChg chg="add mod">
          <ac:chgData name="Merja Olenius" userId="S::merja.olenius@esavo.fi::7e987e46-607e-48b3-8d6c-06cdf4bc1e71" providerId="AD" clId="Web-{D8D30CCC-9F77-4381-8B37-AAA4F914BFB4}" dt="2022-05-02T13:05:32.399" v="275" actId="14100"/>
          <ac:picMkLst>
            <pc:docMk/>
            <pc:sldMk cId="209772320" sldId="271"/>
            <ac:picMk id="4" creationId="{CBFF4A53-B759-13E3-E105-D2DE88A0AE2D}"/>
          </ac:picMkLst>
        </pc:picChg>
      </pc:sldChg>
      <pc:sldChg chg="modSp add del">
        <pc:chgData name="Merja Olenius" userId="S::merja.olenius@esavo.fi::7e987e46-607e-48b3-8d6c-06cdf4bc1e71" providerId="AD" clId="Web-{D8D30CCC-9F77-4381-8B37-AAA4F914BFB4}" dt="2022-05-02T13:01:04.672" v="217"/>
        <pc:sldMkLst>
          <pc:docMk/>
          <pc:sldMk cId="2136485784" sldId="272"/>
        </pc:sldMkLst>
        <pc:spChg chg="mod">
          <ac:chgData name="Merja Olenius" userId="S::merja.olenius@esavo.fi::7e987e46-607e-48b3-8d6c-06cdf4bc1e71" providerId="AD" clId="Web-{D8D30CCC-9F77-4381-8B37-AAA4F914BFB4}" dt="2022-05-02T13:00:42.031" v="213" actId="20577"/>
          <ac:spMkLst>
            <pc:docMk/>
            <pc:sldMk cId="2136485784" sldId="272"/>
            <ac:spMk id="2" creationId="{E5DD1392-93C3-4CE8-9D94-00EFC188478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4F1793-FD51-48E2-BE1E-3647E327AF22}" type="datetimeFigureOut">
              <a:t>3.5.2022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B40AE0-1F52-45D4-906F-1DA43FCFAA51}" type="slidenum">
              <a:t>‹#›</a:t>
            </a:fld>
            <a:endParaRPr lang="fi-FI"/>
          </a:p>
        </p:txBody>
      </p:sp>
    </p:spTree>
    <p:extLst>
      <p:ext uri="{BB962C8B-B14F-4D97-AF65-F5344CB8AC3E}">
        <p14:creationId xmlns:p14="http://schemas.microsoft.com/office/powerpoint/2010/main" val="3521145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111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21975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13609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24098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82895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888286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8129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00622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005131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809081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75068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81474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163519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13753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11103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62705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5523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61762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9978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2203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395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a:p>
            <a:pPr lvl="5"/>
            <a:r>
              <a:rPr lang="fi-FI"/>
              <a:t>6</a:t>
            </a:r>
          </a:p>
          <a:p>
            <a:pPr lvl="6"/>
            <a:r>
              <a:rPr lang="fi-FI"/>
              <a:t>7</a:t>
            </a:r>
          </a:p>
          <a:p>
            <a:pPr lvl="7"/>
            <a:r>
              <a:rPr lang="fi-FI"/>
              <a:t>8</a:t>
            </a:r>
          </a:p>
          <a:p>
            <a:pPr lvl="8"/>
            <a:r>
              <a:rPr lang="fi-FI"/>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3.5.2022</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225562467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hyperlink" Target="https://www.esavo.fi/akke-2022"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4AAFABD-C29C-4972-93A7-113CB38DFED2}"/>
              </a:ext>
            </a:extLst>
          </p:cNvPr>
          <p:cNvSpPr>
            <a:spLocks noGrp="1"/>
          </p:cNvSpPr>
          <p:nvPr>
            <p:ph type="ctrTitle"/>
          </p:nvPr>
        </p:nvSpPr>
        <p:spPr/>
        <p:txBody>
          <a:bodyPr/>
          <a:lstStyle/>
          <a:p>
            <a:r>
              <a:rPr lang="fi-FI" dirty="0">
                <a:ea typeface="+mj-lt"/>
                <a:cs typeface="+mj-lt"/>
              </a:rPr>
              <a:t>AKKE</a:t>
            </a:r>
            <a:r>
              <a:rPr lang="fi-FI" dirty="0"/>
              <a:t> 2022</a:t>
            </a:r>
            <a:endParaRPr lang="fi-FI" dirty="0">
              <a:cs typeface="Times New Roman"/>
            </a:endParaRPr>
          </a:p>
        </p:txBody>
      </p:sp>
      <p:sp>
        <p:nvSpPr>
          <p:cNvPr id="3" name="Alaotsikko 2">
            <a:extLst>
              <a:ext uri="{FF2B5EF4-FFF2-40B4-BE49-F238E27FC236}">
                <a16:creationId xmlns:a16="http://schemas.microsoft.com/office/drawing/2014/main" id="{E08C58EB-DA0E-41AF-861E-5E013C520E0E}"/>
              </a:ext>
            </a:extLst>
          </p:cNvPr>
          <p:cNvSpPr>
            <a:spLocks noGrp="1"/>
          </p:cNvSpPr>
          <p:nvPr>
            <p:ph type="subTitle" idx="1"/>
          </p:nvPr>
        </p:nvSpPr>
        <p:spPr/>
        <p:txBody>
          <a:bodyPr vert="horz" lIns="0" tIns="0" rIns="0" bIns="45720" rtlCol="0" anchor="t">
            <a:normAutofit/>
          </a:bodyPr>
          <a:lstStyle/>
          <a:p>
            <a:r>
              <a:rPr lang="fi-FI" dirty="0">
                <a:cs typeface="Arial"/>
              </a:rPr>
              <a:t>Hakuinfo 3.5.2022</a:t>
            </a:r>
            <a:endParaRPr lang="fi-FI" dirty="0"/>
          </a:p>
        </p:txBody>
      </p:sp>
    </p:spTree>
    <p:extLst>
      <p:ext uri="{BB962C8B-B14F-4D97-AF65-F5344CB8AC3E}">
        <p14:creationId xmlns:p14="http://schemas.microsoft.com/office/powerpoint/2010/main" val="2637750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9F2819-5FD2-4B74-A532-884ECF14EAB2}"/>
              </a:ext>
            </a:extLst>
          </p:cNvPr>
          <p:cNvSpPr>
            <a:spLocks noGrp="1"/>
          </p:cNvSpPr>
          <p:nvPr>
            <p:ph type="ctrTitle"/>
          </p:nvPr>
        </p:nvSpPr>
        <p:spPr>
          <a:xfrm>
            <a:off x="336000" y="189000"/>
            <a:ext cx="11520000" cy="720000"/>
          </a:xfrm>
        </p:spPr>
        <p:txBody>
          <a:bodyPr/>
          <a:lstStyle/>
          <a:p>
            <a:r>
              <a:rPr lang="fi-FI"/>
              <a:t>Osaavan työvoiman saatavuus -teema aluekehityskeskusteluissa / yhteistyöasiakirjassa</a:t>
            </a:r>
          </a:p>
        </p:txBody>
      </p:sp>
      <p:sp>
        <p:nvSpPr>
          <p:cNvPr id="3" name="Tekstin paikkamerkki 2">
            <a:extLst>
              <a:ext uri="{FF2B5EF4-FFF2-40B4-BE49-F238E27FC236}">
                <a16:creationId xmlns:a16="http://schemas.microsoft.com/office/drawing/2014/main" id="{A266223A-7FAC-49F9-8B27-3CF5775D2994}"/>
              </a:ext>
            </a:extLst>
          </p:cNvPr>
          <p:cNvSpPr>
            <a:spLocks noGrp="1"/>
          </p:cNvSpPr>
          <p:nvPr>
            <p:ph type="body" sz="quarter" idx="14"/>
          </p:nvPr>
        </p:nvSpPr>
        <p:spPr>
          <a:xfrm>
            <a:off x="336000" y="1269000"/>
            <a:ext cx="11520000" cy="3600000"/>
          </a:xfrm>
        </p:spPr>
        <p:txBody>
          <a:bodyPr vert="horz" lIns="0" tIns="0" rIns="0" bIns="45720" rtlCol="0" anchor="t">
            <a:noAutofit/>
          </a:bodyPr>
          <a:lstStyle/>
          <a:p>
            <a:pPr marL="107950" indent="-107950">
              <a:buFont typeface="Arial" panose="020B0604020202020204" pitchFamily="34" charset="0"/>
              <a:buChar char="•"/>
            </a:pPr>
            <a:r>
              <a:rPr lang="fi-FI" sz="1800" b="0">
                <a:ea typeface="+mn-lt"/>
                <a:cs typeface="+mn-lt"/>
              </a:rPr>
              <a:t>Etelä-Savossa osaavan työvoiman saatavuus ei viime vuoden työttömyyden kasvusta huolimatta ole helpottunut, eikä työvoimarakenne alueellisesti ei pysty vastaamaan etenkään kasvualojen tai pandemiasta toipuvien alojen rekrytointitarpeisiin.</a:t>
            </a:r>
            <a:endParaRPr lang="fi-FI">
              <a:cs typeface="Arial"/>
            </a:endParaRPr>
          </a:p>
          <a:p>
            <a:pPr marL="107950" indent="-107950">
              <a:buFont typeface="Arial" panose="020B0604020202020204" pitchFamily="34" charset="0"/>
              <a:buChar char="•"/>
            </a:pPr>
            <a:r>
              <a:rPr lang="fi-FI" sz="1800" b="0">
                <a:ea typeface="+mn-lt"/>
                <a:cs typeface="+mn-lt"/>
              </a:rPr>
              <a:t> Rekrytointiongelmat sekä ikääntyvä väestörakenne korostavat tarvetta saada houkuteltua alueelle osaajia maakunnan ulkopuolelta. Monella alalla erityisesti </a:t>
            </a:r>
            <a:r>
              <a:rPr lang="fi-FI" sz="1800" b="0" err="1">
                <a:ea typeface="+mn-lt"/>
                <a:cs typeface="+mn-lt"/>
              </a:rPr>
              <a:t>kv</a:t>
            </a:r>
            <a:r>
              <a:rPr lang="fi-FI" sz="1800" b="0">
                <a:ea typeface="+mn-lt"/>
                <a:cs typeface="+mn-lt"/>
              </a:rPr>
              <a:t>-työvoiman tarve kasvaa, kun osaajia ei löydy alueelta tai muualta Suomesta.</a:t>
            </a:r>
          </a:p>
          <a:p>
            <a:pPr marL="107950" indent="-107950">
              <a:buFont typeface="Arial" panose="020B0604020202020204" pitchFamily="34" charset="0"/>
              <a:buChar char="•"/>
            </a:pPr>
            <a:r>
              <a:rPr lang="fi-FI" sz="1800" b="0">
                <a:ea typeface="+mn-lt"/>
                <a:cs typeface="+mn-lt"/>
              </a:rPr>
              <a:t>Koronapandemian myötä monipaikkaisuus ja etätöiden tekeminen sekä töiden vastaanottaminen toisilta paikkakunnilta on yleistynyt. Tästä on tullut trendi, joka mahdollistaa työvoiman alueellista liikkuvuutta.</a:t>
            </a:r>
          </a:p>
          <a:p>
            <a:pPr marL="107950" indent="-107950">
              <a:buFont typeface="Arial" panose="020B0604020202020204" pitchFamily="34" charset="0"/>
              <a:buChar char="•"/>
            </a:pPr>
            <a:r>
              <a:rPr lang="fi-FI" sz="1800" b="0">
                <a:ea typeface="+mn-lt"/>
                <a:cs typeface="+mn-lt"/>
              </a:rPr>
              <a:t>Työelämän muuttuessa jatkuvan oppimisen tarve korostuu ja tarvitaan uusia keinoja työssä olevien osaamis- ja koulutustason nostamiseksi. </a:t>
            </a:r>
          </a:p>
          <a:p>
            <a:pPr marL="107950" indent="-107950">
              <a:buFont typeface="Arial" panose="020B0604020202020204" pitchFamily="34" charset="0"/>
              <a:buChar char="•"/>
            </a:pPr>
            <a:r>
              <a:rPr lang="fi-FI" sz="1800" b="0">
                <a:ea typeface="+mn-lt"/>
                <a:cs typeface="+mn-lt"/>
              </a:rPr>
              <a:t>Maakunnan työikäisen väestön vähentyessä on entistä tärkeämpää kehittää uudenlaisia tapoja myös työelämän ulkopuolelle jääneiden työllistymisen, osallisuuden ja hyvinvoinnin lisäämiseksi, jotta työvoimaresurssit saadaan täysimääräisenä käyttöön.</a:t>
            </a:r>
          </a:p>
          <a:p>
            <a:pPr marL="107950" indent="-107950" algn="l">
              <a:buFont typeface="Arial" panose="020B0604020202020204" pitchFamily="34" charset="0"/>
              <a:buChar char="•"/>
            </a:pPr>
            <a:endParaRPr lang="fi-FI" sz="1800" b="0" i="1">
              <a:cs typeface="Arial"/>
            </a:endParaRPr>
          </a:p>
        </p:txBody>
      </p:sp>
    </p:spTree>
    <p:extLst>
      <p:ext uri="{BB962C8B-B14F-4D97-AF65-F5344CB8AC3E}">
        <p14:creationId xmlns:p14="http://schemas.microsoft.com/office/powerpoint/2010/main" val="2650956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9F2819-5FD2-4B74-A532-884ECF14EAB2}"/>
              </a:ext>
            </a:extLst>
          </p:cNvPr>
          <p:cNvSpPr>
            <a:spLocks noGrp="1"/>
          </p:cNvSpPr>
          <p:nvPr>
            <p:ph type="ctrTitle"/>
          </p:nvPr>
        </p:nvSpPr>
        <p:spPr>
          <a:xfrm>
            <a:off x="336000" y="189000"/>
            <a:ext cx="11520000" cy="720000"/>
          </a:xfrm>
        </p:spPr>
        <p:txBody>
          <a:bodyPr/>
          <a:lstStyle/>
          <a:p>
            <a:r>
              <a:rPr lang="fi-FI"/>
              <a:t>Tavoitteita osaavan työvoiman saatavuus – teeman hankkeille</a:t>
            </a:r>
            <a:endParaRPr lang="fi-FI">
              <a:cs typeface="Times New Roman"/>
            </a:endParaRPr>
          </a:p>
        </p:txBody>
      </p:sp>
      <p:sp>
        <p:nvSpPr>
          <p:cNvPr id="3" name="Tekstin paikkamerkki 2">
            <a:extLst>
              <a:ext uri="{FF2B5EF4-FFF2-40B4-BE49-F238E27FC236}">
                <a16:creationId xmlns:a16="http://schemas.microsoft.com/office/drawing/2014/main" id="{A266223A-7FAC-49F9-8B27-3CF5775D2994}"/>
              </a:ext>
            </a:extLst>
          </p:cNvPr>
          <p:cNvSpPr>
            <a:spLocks noGrp="1"/>
          </p:cNvSpPr>
          <p:nvPr>
            <p:ph type="body" sz="quarter" idx="14"/>
          </p:nvPr>
        </p:nvSpPr>
        <p:spPr>
          <a:xfrm>
            <a:off x="336000" y="1269000"/>
            <a:ext cx="11625103" cy="4992620"/>
          </a:xfrm>
        </p:spPr>
        <p:txBody>
          <a:bodyPr vert="horz" lIns="0" tIns="0" rIns="0" bIns="45720" rtlCol="0" anchor="t">
            <a:noAutofit/>
          </a:bodyPr>
          <a:lstStyle/>
          <a:p>
            <a:pPr marL="0" indent="0" fontAlgn="base">
              <a:buNone/>
            </a:pPr>
            <a:r>
              <a:rPr lang="fi-FI" sz="1800" b="0">
                <a:ea typeface="+mn-lt"/>
                <a:cs typeface="+mn-lt"/>
              </a:rPr>
              <a:t>Teemassa rahoitetaan hankkeita, joissa edistetään </a:t>
            </a:r>
            <a:endParaRPr lang="fi-FI">
              <a:cs typeface="Arial"/>
            </a:endParaRPr>
          </a:p>
          <a:p>
            <a:pPr marL="285750" indent="-285750">
              <a:buChar char="•"/>
            </a:pPr>
            <a:r>
              <a:rPr lang="fi-FI" sz="1800" b="0">
                <a:ea typeface="+mn-lt"/>
                <a:cs typeface="+mn-lt"/>
              </a:rPr>
              <a:t>Monipaikkaisuuteen perustuvien ratkaisuja osaavan työvoiman saamiseksi ja työn ja työntekijöiden liikkumiseksi alueelle</a:t>
            </a:r>
          </a:p>
          <a:p>
            <a:pPr marL="285750" indent="-285750">
              <a:buChar char="•"/>
            </a:pPr>
            <a:r>
              <a:rPr lang="fi-FI" sz="1800" b="0">
                <a:ea typeface="+mn-lt"/>
                <a:cs typeface="+mn-lt"/>
              </a:rPr>
              <a:t>Alueen väestön osaamis- ja koulutustason ja hyvinvoinnin nostamista</a:t>
            </a:r>
            <a:endParaRPr lang="fi-FI">
              <a:cs typeface="Arial"/>
            </a:endParaRPr>
          </a:p>
          <a:p>
            <a:pPr marL="609600" lvl="2" indent="-285750">
              <a:buFont typeface="Arial,Sans-Serif" panose="020B0604020202020204" pitchFamily="34" charset="0"/>
              <a:buChar char="•"/>
            </a:pPr>
            <a:r>
              <a:rPr lang="fi-FI" sz="1800" b="0">
                <a:ea typeface="+mn-lt"/>
                <a:cs typeface="+mn-lt"/>
              </a:rPr>
              <a:t>Työssä olevien osalta kehitetään erityisesti tapoja ja edellytyksiä jatkuvaan oppimiseen osaamis- ja koulutustason ja (työ)hyvinvoinnin nostamiseksi </a:t>
            </a:r>
            <a:endParaRPr lang="en-US" sz="1800" b="0">
              <a:ea typeface="+mn-lt"/>
              <a:cs typeface="+mn-lt"/>
            </a:endParaRPr>
          </a:p>
          <a:p>
            <a:pPr marL="609600" lvl="2" indent="-285750">
              <a:buFont typeface="Arial,Sans-Serif" panose="020B0604020202020204" pitchFamily="34" charset="0"/>
              <a:buChar char="•"/>
            </a:pPr>
            <a:r>
              <a:rPr lang="fi-FI" sz="1800" b="0">
                <a:ea typeface="+mn-lt"/>
                <a:cs typeface="+mn-lt"/>
              </a:rPr>
              <a:t>Työelämän ulkopuolelle jääneiden osalta kehitetään pilotointien avulla osallistavia tapoja tukea eri kohderyhmien mm. Maahanmuuttajien, ikääntyneiden ja osatyökykyisten hyvinvointia ja työelämään nostamista</a:t>
            </a:r>
            <a:endParaRPr lang="fi-FI"/>
          </a:p>
          <a:p>
            <a:pPr marL="285750" indent="-285750">
              <a:buChar char="•"/>
            </a:pPr>
            <a:r>
              <a:rPr lang="fi-FI" sz="1800" b="0">
                <a:ea typeface="+mn-lt"/>
                <a:cs typeface="+mn-lt"/>
              </a:rPr>
              <a:t>Osaajien ja opiskelijoiden houkuttelua ja kiinnittämistä maakuntaan (vetovoimatekijöiden kirkastaminen, houkuttelevat työnantajat ja oppilaitokset)</a:t>
            </a:r>
            <a:endParaRPr lang="fi-FI">
              <a:cs typeface="Arial"/>
            </a:endParaRPr>
          </a:p>
          <a:p>
            <a:pPr marL="285750" indent="-285750">
              <a:buChar char="•"/>
            </a:pPr>
            <a:r>
              <a:rPr lang="fi-FI" sz="1800" b="0">
                <a:ea typeface="+mn-lt"/>
                <a:cs typeface="+mn-lt"/>
              </a:rPr>
              <a:t>Työ- ja opiskeluperäistä maahanmuuttoa </a:t>
            </a:r>
            <a:endParaRPr lang="fi-FI">
              <a:ea typeface="+mn-lt"/>
              <a:cs typeface="+mn-lt"/>
            </a:endParaRPr>
          </a:p>
          <a:p>
            <a:pPr marL="0" indent="0">
              <a:buNone/>
            </a:pPr>
            <a:endParaRPr lang="fi-FI" sz="1800" b="0">
              <a:cs typeface="Arial"/>
            </a:endParaRPr>
          </a:p>
          <a:p>
            <a:pPr marL="0" indent="0">
              <a:buNone/>
            </a:pPr>
            <a:endParaRPr lang="fi-FI" sz="1800" b="0">
              <a:ea typeface="+mn-lt"/>
              <a:cs typeface="+mn-lt"/>
            </a:endParaRPr>
          </a:p>
          <a:p>
            <a:pPr marL="107950" indent="-107950" algn="l">
              <a:buFont typeface="Arial"/>
              <a:buChar char="•"/>
            </a:pPr>
            <a:endParaRPr lang="fi-FI" sz="1800" b="0">
              <a:cs typeface="Arial"/>
            </a:endParaRPr>
          </a:p>
        </p:txBody>
      </p:sp>
    </p:spTree>
    <p:extLst>
      <p:ext uri="{BB962C8B-B14F-4D97-AF65-F5344CB8AC3E}">
        <p14:creationId xmlns:p14="http://schemas.microsoft.com/office/powerpoint/2010/main" val="1114631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9F2819-5FD2-4B74-A532-884ECF14EAB2}"/>
              </a:ext>
            </a:extLst>
          </p:cNvPr>
          <p:cNvSpPr>
            <a:spLocks noGrp="1"/>
          </p:cNvSpPr>
          <p:nvPr>
            <p:ph type="ctrTitle"/>
          </p:nvPr>
        </p:nvSpPr>
        <p:spPr>
          <a:xfrm>
            <a:off x="336000" y="189000"/>
            <a:ext cx="11520000" cy="720000"/>
          </a:xfrm>
        </p:spPr>
        <p:txBody>
          <a:bodyPr/>
          <a:lstStyle/>
          <a:p>
            <a:r>
              <a:rPr lang="fi-FI"/>
              <a:t>Valintaperusteet osaavan työvoiman saatavuus –teeman hankkeille</a:t>
            </a:r>
          </a:p>
        </p:txBody>
      </p:sp>
      <p:sp>
        <p:nvSpPr>
          <p:cNvPr id="3" name="Tekstin paikkamerkki 2">
            <a:extLst>
              <a:ext uri="{FF2B5EF4-FFF2-40B4-BE49-F238E27FC236}">
                <a16:creationId xmlns:a16="http://schemas.microsoft.com/office/drawing/2014/main" id="{A266223A-7FAC-49F9-8B27-3CF5775D2994}"/>
              </a:ext>
            </a:extLst>
          </p:cNvPr>
          <p:cNvSpPr>
            <a:spLocks noGrp="1"/>
          </p:cNvSpPr>
          <p:nvPr>
            <p:ph type="body" sz="quarter" idx="14"/>
          </p:nvPr>
        </p:nvSpPr>
        <p:spPr>
          <a:xfrm>
            <a:off x="336000" y="1269000"/>
            <a:ext cx="11520000" cy="3600000"/>
          </a:xfrm>
        </p:spPr>
        <p:txBody>
          <a:bodyPr vert="horz" lIns="0" tIns="0" rIns="0" bIns="45720" rtlCol="0" anchor="t">
            <a:noAutofit/>
          </a:bodyPr>
          <a:lstStyle/>
          <a:p>
            <a:pPr marL="0" indent="0" fontAlgn="base">
              <a:buNone/>
            </a:pPr>
            <a:r>
              <a:rPr lang="fi-FI" sz="1800" b="0">
                <a:ea typeface="+mn-lt"/>
                <a:cs typeface="+mn-lt"/>
              </a:rPr>
              <a:t>Rahoitettavien hankkeiden tulee tukea yhtä tai useampaa seuraavista valintaperusteista: </a:t>
            </a:r>
            <a:endParaRPr lang="fi-FI"/>
          </a:p>
          <a:p>
            <a:pPr marL="285750" indent="-285750">
              <a:buFont typeface="Arial" panose="020B0604020202020204" pitchFamily="34" charset="0"/>
              <a:buChar char="•"/>
            </a:pPr>
            <a:r>
              <a:rPr lang="fi-FI" sz="1800" b="0">
                <a:ea typeface="+mn-lt"/>
                <a:cs typeface="+mn-lt"/>
              </a:rPr>
              <a:t>Monipaikkaisuuteen perustuvien ratkaisujen kehittäminen osaavan työvoiman saamiseksi ja työn ja työntekijöiden liikkumiseksi alueelle</a:t>
            </a:r>
            <a:endParaRPr lang="en-US" sz="1800" b="0">
              <a:ea typeface="+mn-lt"/>
              <a:cs typeface="+mn-lt"/>
            </a:endParaRPr>
          </a:p>
          <a:p>
            <a:pPr marL="285750" indent="-285750">
              <a:buFont typeface="Arial" panose="020B0604020202020204" pitchFamily="34" charset="0"/>
              <a:buChar char="•"/>
            </a:pPr>
            <a:r>
              <a:rPr lang="fi-FI" sz="1800" b="0">
                <a:ea typeface="+mn-lt"/>
                <a:cs typeface="+mn-lt"/>
              </a:rPr>
              <a:t>Alueen väestön osaamis- ja koulutustason nostaminen ja/tai (työ)hyvinvoinnin lisääminen</a:t>
            </a:r>
            <a:endParaRPr lang="en-US" sz="1800" b="0">
              <a:ea typeface="+mn-lt"/>
              <a:cs typeface="+mn-lt"/>
            </a:endParaRPr>
          </a:p>
          <a:p>
            <a:pPr marL="285750" indent="-285750">
              <a:buFont typeface="Arial" panose="020B0604020202020204" pitchFamily="34" charset="0"/>
              <a:buChar char="•"/>
            </a:pPr>
            <a:r>
              <a:rPr lang="fi-FI" sz="1800" b="0">
                <a:ea typeface="+mn-lt"/>
                <a:cs typeface="+mn-lt"/>
              </a:rPr>
              <a:t>Jatkuvan oppimisen (ja ohjauksen) edistäminen laajasti</a:t>
            </a:r>
            <a:endParaRPr lang="en-US" sz="1800" b="0">
              <a:ea typeface="+mn-lt"/>
              <a:cs typeface="+mn-lt"/>
            </a:endParaRPr>
          </a:p>
          <a:p>
            <a:pPr marL="285750" indent="-285750">
              <a:buFont typeface="Arial" panose="020B0604020202020204" pitchFamily="34" charset="0"/>
              <a:buChar char="•"/>
            </a:pPr>
            <a:r>
              <a:rPr lang="fi-FI" sz="1800" b="0">
                <a:ea typeface="+mn-lt"/>
                <a:cs typeface="+mn-lt"/>
              </a:rPr>
              <a:t>Osaajien ja opiskelijoiden houkuttelu ja kiinnittäminen maakuntaan (vetovoimatekijöiden kirkastaminen, houkuttelevat työnantajat ja oppilaitokset)</a:t>
            </a:r>
            <a:endParaRPr lang="en-US" sz="1800" b="0">
              <a:ea typeface="+mn-lt"/>
              <a:cs typeface="+mn-lt"/>
            </a:endParaRPr>
          </a:p>
          <a:p>
            <a:pPr marL="285750" indent="-285750">
              <a:buFont typeface="Arial" panose="020B0604020202020204" pitchFamily="34" charset="0"/>
              <a:buChar char="•"/>
            </a:pPr>
            <a:r>
              <a:rPr lang="fi-FI" sz="1800" b="0">
                <a:ea typeface="+mn-lt"/>
                <a:cs typeface="+mn-lt"/>
              </a:rPr>
              <a:t>Työ- ja opiskeluperäisen maahanmuuton edistäminen </a:t>
            </a:r>
            <a:endParaRPr lang="en-US" sz="1800" b="0">
              <a:ea typeface="+mn-lt"/>
              <a:cs typeface="+mn-lt"/>
            </a:endParaRPr>
          </a:p>
          <a:p>
            <a:pPr marL="285750" indent="-285750">
              <a:buFont typeface="Arial" panose="020B0604020202020204" pitchFamily="34" charset="0"/>
              <a:buChar char="•"/>
            </a:pPr>
            <a:r>
              <a:rPr lang="fi-FI" sz="1800" b="0">
                <a:ea typeface="+mn-lt"/>
                <a:cs typeface="+mn-lt"/>
              </a:rPr>
              <a:t>Kehitetään uusia tapoja vahvistaa työssä olevien ja/tai työelämän ulkopuolelle jääneiden osallisuutta, osaamista ja hyvinvointia </a:t>
            </a:r>
            <a:endParaRPr lang="en-US" sz="1800" b="0">
              <a:ea typeface="+mn-lt"/>
              <a:cs typeface="+mn-lt"/>
            </a:endParaRPr>
          </a:p>
          <a:p>
            <a:pPr marL="107950" indent="-107950">
              <a:buFont typeface="Arial" panose="020B0604020202020204" pitchFamily="34" charset="0"/>
              <a:buChar char="•"/>
            </a:pPr>
            <a:endParaRPr lang="en-US" sz="1800" b="0">
              <a:cs typeface="Arial"/>
            </a:endParaRPr>
          </a:p>
        </p:txBody>
      </p:sp>
    </p:spTree>
    <p:extLst>
      <p:ext uri="{BB962C8B-B14F-4D97-AF65-F5344CB8AC3E}">
        <p14:creationId xmlns:p14="http://schemas.microsoft.com/office/powerpoint/2010/main" val="1959600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9F2819-5FD2-4B74-A532-884ECF14EAB2}"/>
              </a:ext>
            </a:extLst>
          </p:cNvPr>
          <p:cNvSpPr>
            <a:spLocks noGrp="1"/>
          </p:cNvSpPr>
          <p:nvPr>
            <p:ph type="ctrTitle"/>
          </p:nvPr>
        </p:nvSpPr>
        <p:spPr>
          <a:xfrm>
            <a:off x="336000" y="189000"/>
            <a:ext cx="11520000" cy="720000"/>
          </a:xfrm>
        </p:spPr>
        <p:txBody>
          <a:bodyPr/>
          <a:lstStyle/>
          <a:p>
            <a:r>
              <a:rPr lang="fi-FI"/>
              <a:t>Kestävä monipaikkaisuus aluekehityskeskusteluissa / yhteistyöasiakirjassa</a:t>
            </a:r>
          </a:p>
        </p:txBody>
      </p:sp>
      <p:sp>
        <p:nvSpPr>
          <p:cNvPr id="3" name="Tekstin paikkamerkki 2">
            <a:extLst>
              <a:ext uri="{FF2B5EF4-FFF2-40B4-BE49-F238E27FC236}">
                <a16:creationId xmlns:a16="http://schemas.microsoft.com/office/drawing/2014/main" id="{A266223A-7FAC-49F9-8B27-3CF5775D2994}"/>
              </a:ext>
            </a:extLst>
          </p:cNvPr>
          <p:cNvSpPr>
            <a:spLocks noGrp="1"/>
          </p:cNvSpPr>
          <p:nvPr>
            <p:ph type="body" sz="quarter" idx="14"/>
          </p:nvPr>
        </p:nvSpPr>
        <p:spPr>
          <a:xfrm>
            <a:off x="336000" y="1269000"/>
            <a:ext cx="11520000" cy="3600000"/>
          </a:xfrm>
        </p:spPr>
        <p:txBody>
          <a:bodyPr>
            <a:noAutofit/>
          </a:bodyPr>
          <a:lstStyle/>
          <a:p>
            <a:pPr algn="l" rtl="0" fontAlgn="base">
              <a:buFont typeface="Arial" panose="020B0604020202020204" pitchFamily="34" charset="0"/>
              <a:buChar char="•"/>
            </a:pPr>
            <a:r>
              <a:rPr lang="fi-FI" sz="1800" b="0" i="0" u="none" strike="noStrike">
                <a:solidFill>
                  <a:srgbClr val="000000"/>
                </a:solidFill>
                <a:effectLst/>
              </a:rPr>
              <a:t>Etelä-Savo on Suomen merkittävimpiä vapaa-ajan keskittymiä. Yli puolet vapaa-asunnon omistajista on maakunnan ulkopuolelta.</a:t>
            </a:r>
            <a:r>
              <a:rPr lang="en-US" sz="1800" b="0" i="0">
                <a:solidFill>
                  <a:srgbClr val="000000"/>
                </a:solidFill>
                <a:effectLst/>
              </a:rPr>
              <a:t>​</a:t>
            </a:r>
          </a:p>
          <a:p>
            <a:pPr algn="l" rtl="0" fontAlgn="base">
              <a:buFont typeface="Arial" panose="020B0604020202020204" pitchFamily="34" charset="0"/>
              <a:buChar char="•"/>
            </a:pPr>
            <a:r>
              <a:rPr lang="fi-FI" sz="1800" b="0" i="0" u="none" strike="noStrike">
                <a:solidFill>
                  <a:srgbClr val="000000"/>
                </a:solidFill>
                <a:effectLst/>
              </a:rPr>
              <a:t>Kestävällä monipaikkaisuudella viitataan potentiaaliin, joka Etelä-Savolla on helposti saavutettavana ja kiistattomana vapaa-ajan asumisen maakuntana, mutta joka vaatii uutta ajattelua ja toimenpiteitä, jotta se ylläpitää ja edistää kehitystä.</a:t>
            </a:r>
            <a:r>
              <a:rPr lang="en-US" sz="1800" b="0" i="0">
                <a:solidFill>
                  <a:srgbClr val="000000"/>
                </a:solidFill>
                <a:effectLst/>
              </a:rPr>
              <a:t>​</a:t>
            </a:r>
          </a:p>
          <a:p>
            <a:pPr algn="l" rtl="0" fontAlgn="base">
              <a:buFont typeface="Arial" panose="020B0604020202020204" pitchFamily="34" charset="0"/>
              <a:buChar char="•"/>
            </a:pPr>
            <a:r>
              <a:rPr lang="fi-FI" sz="1800" b="0" i="0" u="none" strike="noStrike">
                <a:solidFill>
                  <a:srgbClr val="000000"/>
                </a:solidFill>
                <a:effectLst/>
              </a:rPr>
              <a:t>Monipaikkaisuus supistumiskehityksen vastavoimana / osana älykästä sopeutumista</a:t>
            </a:r>
            <a:r>
              <a:rPr lang="en-US" sz="1800" b="0" i="0">
                <a:solidFill>
                  <a:srgbClr val="000000"/>
                </a:solidFill>
                <a:effectLst/>
              </a:rPr>
              <a:t>​</a:t>
            </a:r>
          </a:p>
          <a:p>
            <a:pPr algn="l" rtl="0" fontAlgn="base">
              <a:buFont typeface="Arial" panose="020B0604020202020204" pitchFamily="34" charset="0"/>
              <a:buChar char="•"/>
            </a:pPr>
            <a:r>
              <a:rPr lang="fi-FI" sz="1800" b="0" i="0" u="none" strike="noStrike">
                <a:solidFill>
                  <a:srgbClr val="000000"/>
                </a:solidFill>
                <a:effectLst/>
              </a:rPr>
              <a:t>Kestävyys käsitetään laajasti: taloudellinen, sosiaalinen, ilmastokestävyys. Monipaikkaisuuden ilmastokestävyys haasteena.</a:t>
            </a:r>
            <a:r>
              <a:rPr lang="en-US" sz="1800" b="0" i="0">
                <a:solidFill>
                  <a:srgbClr val="000000"/>
                </a:solidFill>
                <a:effectLst/>
              </a:rPr>
              <a:t>​</a:t>
            </a:r>
          </a:p>
          <a:p>
            <a:pPr algn="l" rtl="0" fontAlgn="base">
              <a:buFont typeface="Arial" panose="020B0604020202020204" pitchFamily="34" charset="0"/>
              <a:buChar char="•"/>
            </a:pPr>
            <a:r>
              <a:rPr lang="fi-FI" sz="1800" b="0" i="0" u="none" strike="noStrike">
                <a:solidFill>
                  <a:srgbClr val="000000"/>
                </a:solidFill>
                <a:effectLst/>
              </a:rPr>
              <a:t>Henkilöauto osa monipaikkaisuutta tukevaa liikennejärjestelmää, vaihtoehtoisten polttoaineiden saatavuus ja sähkölatauspisteet ovat tärkeitä kestävämmän liikkumisen näkökulmasta </a:t>
            </a:r>
            <a:endParaRPr lang="en-US" sz="1800" b="0" i="0">
              <a:solidFill>
                <a:srgbClr val="000000"/>
              </a:solidFill>
              <a:effectLst/>
            </a:endParaRPr>
          </a:p>
          <a:p>
            <a:endParaRPr lang="fi-FI" sz="1800" b="0"/>
          </a:p>
        </p:txBody>
      </p:sp>
    </p:spTree>
    <p:extLst>
      <p:ext uri="{BB962C8B-B14F-4D97-AF65-F5344CB8AC3E}">
        <p14:creationId xmlns:p14="http://schemas.microsoft.com/office/powerpoint/2010/main" val="3578940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9F2819-5FD2-4B74-A532-884ECF14EAB2}"/>
              </a:ext>
            </a:extLst>
          </p:cNvPr>
          <p:cNvSpPr>
            <a:spLocks noGrp="1"/>
          </p:cNvSpPr>
          <p:nvPr>
            <p:ph type="ctrTitle"/>
          </p:nvPr>
        </p:nvSpPr>
        <p:spPr>
          <a:xfrm>
            <a:off x="336000" y="189000"/>
            <a:ext cx="8298000" cy="720000"/>
          </a:xfrm>
        </p:spPr>
        <p:txBody>
          <a:bodyPr/>
          <a:lstStyle/>
          <a:p>
            <a:r>
              <a:rPr lang="fi-FI"/>
              <a:t>Tavoitteita kestävä monipaikkaisuus hankkeille</a:t>
            </a:r>
          </a:p>
        </p:txBody>
      </p:sp>
      <p:sp>
        <p:nvSpPr>
          <p:cNvPr id="3" name="Tekstin paikkamerkki 2">
            <a:extLst>
              <a:ext uri="{FF2B5EF4-FFF2-40B4-BE49-F238E27FC236}">
                <a16:creationId xmlns:a16="http://schemas.microsoft.com/office/drawing/2014/main" id="{A266223A-7FAC-49F9-8B27-3CF5775D2994}"/>
              </a:ext>
            </a:extLst>
          </p:cNvPr>
          <p:cNvSpPr>
            <a:spLocks noGrp="1"/>
          </p:cNvSpPr>
          <p:nvPr>
            <p:ph type="body" sz="quarter" idx="14"/>
          </p:nvPr>
        </p:nvSpPr>
        <p:spPr>
          <a:xfrm>
            <a:off x="336000" y="1269000"/>
            <a:ext cx="11520000" cy="3600000"/>
          </a:xfrm>
        </p:spPr>
        <p:txBody>
          <a:bodyPr>
            <a:noAutofit/>
          </a:bodyPr>
          <a:lstStyle/>
          <a:p>
            <a:pPr algn="l" rtl="0" fontAlgn="base">
              <a:buFont typeface="Arial" panose="020B0604020202020204" pitchFamily="34" charset="0"/>
              <a:buChar char="•"/>
            </a:pPr>
            <a:r>
              <a:rPr lang="fi-FI" sz="1800" b="0" i="0" u="none" strike="noStrike">
                <a:solidFill>
                  <a:srgbClr val="000000"/>
                </a:solidFill>
                <a:effectLst/>
              </a:rPr>
              <a:t>Nostaa monipaikkaisuus maakunnan kehittämisen keskiöön</a:t>
            </a:r>
            <a:r>
              <a:rPr lang="fi-FI" sz="1800" b="0" i="0">
                <a:solidFill>
                  <a:srgbClr val="000000"/>
                </a:solidFill>
                <a:effectLst/>
              </a:rPr>
              <a:t>​</a:t>
            </a:r>
          </a:p>
          <a:p>
            <a:pPr algn="l" rtl="0" fontAlgn="base">
              <a:buFont typeface="Arial" panose="020B0604020202020204" pitchFamily="34" charset="0"/>
              <a:buChar char="•"/>
            </a:pPr>
            <a:r>
              <a:rPr lang="fi-FI" sz="1800" b="0" i="0" u="none" strike="noStrike">
                <a:solidFill>
                  <a:srgbClr val="000000"/>
                </a:solidFill>
                <a:effectLst/>
              </a:rPr>
              <a:t>Tavoitteena on integroida monipaikkaisuus osaksi maakunnan kehittämistä kestävästi.</a:t>
            </a:r>
            <a:r>
              <a:rPr lang="en-US" sz="1800" b="0" i="0">
                <a:solidFill>
                  <a:srgbClr val="000000"/>
                </a:solidFill>
                <a:effectLst/>
              </a:rPr>
              <a:t>​</a:t>
            </a:r>
          </a:p>
          <a:p>
            <a:pPr algn="l" rtl="0" fontAlgn="base">
              <a:buFont typeface="Arial" panose="020B0604020202020204" pitchFamily="34" charset="0"/>
              <a:buChar char="•"/>
            </a:pPr>
            <a:r>
              <a:rPr lang="fi-FI" sz="1800" b="0" i="0" u="none" strike="noStrike">
                <a:solidFill>
                  <a:srgbClr val="000000"/>
                </a:solidFill>
                <a:effectLst/>
              </a:rPr>
              <a:t>Lisätään tieto- ja kokemuspohjan tuottaminen (pilotit) monipaikkaisuudesta ja sen merkityksestä alueen kehityksessä</a:t>
            </a:r>
            <a:r>
              <a:rPr lang="fi-FI" sz="1800" b="0" i="0">
                <a:solidFill>
                  <a:srgbClr val="000000"/>
                </a:solidFill>
                <a:effectLst/>
              </a:rPr>
              <a:t>​</a:t>
            </a:r>
          </a:p>
          <a:p>
            <a:pPr algn="l" rtl="0" fontAlgn="base">
              <a:buFont typeface="Arial" panose="020B0604020202020204" pitchFamily="34" charset="0"/>
              <a:buChar char="•"/>
            </a:pPr>
            <a:r>
              <a:rPr lang="fi-FI" sz="1800" b="0" i="0" u="none" strike="noStrike">
                <a:solidFill>
                  <a:srgbClr val="000000"/>
                </a:solidFill>
                <a:effectLst/>
              </a:rPr>
              <a:t>Siihen pyritään sekä vahvistamalla että hyödyntämällä monipaikkaisuutta, rakentamalla yhteistyöverkostoja ja kehittämällä palveluja, torjumalla ilmastonmuutosta ja edistämällä vihreää siirtymää ja digitalisaatiota.</a:t>
            </a:r>
            <a:r>
              <a:rPr lang="fi-FI" sz="1800" b="0" i="0">
                <a:solidFill>
                  <a:srgbClr val="000000"/>
                </a:solidFill>
                <a:effectLst/>
              </a:rPr>
              <a:t>​</a:t>
            </a:r>
          </a:p>
          <a:p>
            <a:pPr algn="l" rtl="0" fontAlgn="base">
              <a:buFont typeface="Arial" panose="020B0604020202020204" pitchFamily="34" charset="0"/>
              <a:buChar char="•"/>
            </a:pPr>
            <a:r>
              <a:rPr lang="fi-FI" sz="1800" b="0" i="0" u="none" strike="noStrike">
                <a:solidFill>
                  <a:srgbClr val="000000"/>
                </a:solidFill>
                <a:effectLst/>
              </a:rPr>
              <a:t>Vastata maakunnan vetovoiman ja pitovoiman heikkenemiseen, korkeaan huoltosuhteeseen, sekä väestön vähenemiseen ja ikääntymiseen.</a:t>
            </a:r>
            <a:endParaRPr lang="en-US" sz="1800" b="0" i="0">
              <a:solidFill>
                <a:srgbClr val="000000"/>
              </a:solidFill>
              <a:effectLst/>
            </a:endParaRPr>
          </a:p>
          <a:p>
            <a:endParaRPr lang="fi-FI" sz="1800" b="0"/>
          </a:p>
        </p:txBody>
      </p:sp>
    </p:spTree>
    <p:extLst>
      <p:ext uri="{BB962C8B-B14F-4D97-AF65-F5344CB8AC3E}">
        <p14:creationId xmlns:p14="http://schemas.microsoft.com/office/powerpoint/2010/main" val="990939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9F2819-5FD2-4B74-A532-884ECF14EAB2}"/>
              </a:ext>
            </a:extLst>
          </p:cNvPr>
          <p:cNvSpPr>
            <a:spLocks noGrp="1"/>
          </p:cNvSpPr>
          <p:nvPr>
            <p:ph type="ctrTitle"/>
          </p:nvPr>
        </p:nvSpPr>
        <p:spPr>
          <a:xfrm>
            <a:off x="336000" y="189000"/>
            <a:ext cx="8298000" cy="720000"/>
          </a:xfrm>
        </p:spPr>
        <p:txBody>
          <a:bodyPr/>
          <a:lstStyle/>
          <a:p>
            <a:r>
              <a:rPr lang="fi-FI" dirty="0"/>
              <a:t>Valintaperusteet kestävä monipaikkaisuus</a:t>
            </a:r>
          </a:p>
        </p:txBody>
      </p:sp>
      <p:sp>
        <p:nvSpPr>
          <p:cNvPr id="3" name="Tekstin paikkamerkki 2">
            <a:extLst>
              <a:ext uri="{FF2B5EF4-FFF2-40B4-BE49-F238E27FC236}">
                <a16:creationId xmlns:a16="http://schemas.microsoft.com/office/drawing/2014/main" id="{A266223A-7FAC-49F9-8B27-3CF5775D2994}"/>
              </a:ext>
            </a:extLst>
          </p:cNvPr>
          <p:cNvSpPr>
            <a:spLocks noGrp="1"/>
          </p:cNvSpPr>
          <p:nvPr>
            <p:ph type="body" sz="quarter" idx="14"/>
          </p:nvPr>
        </p:nvSpPr>
        <p:spPr>
          <a:xfrm>
            <a:off x="336000" y="1269000"/>
            <a:ext cx="11520000" cy="2909888"/>
          </a:xfrm>
        </p:spPr>
        <p:txBody>
          <a:bodyPr>
            <a:noAutofit/>
          </a:bodyPr>
          <a:lstStyle/>
          <a:p>
            <a:pPr marL="0" indent="0">
              <a:buNone/>
            </a:pPr>
            <a:r>
              <a:rPr lang="fi-FI" sz="1800" b="0" dirty="0"/>
              <a:t>Rahoitettavien hankkeiden tulee tukea yhtä tai useampaa seuraavista valintaperusteista:  </a:t>
            </a:r>
          </a:p>
          <a:p>
            <a:pPr marL="446088" indent="-446088">
              <a:buFont typeface="Arial" panose="020B0604020202020204" pitchFamily="34" charset="0"/>
              <a:buChar char="•"/>
            </a:pPr>
            <a:r>
              <a:rPr lang="fi-FI" sz="1800" b="0" dirty="0"/>
              <a:t>Nostaa kestävän monipaikkaisuuden maakunnan kehittämisen keskiöön </a:t>
            </a:r>
          </a:p>
          <a:p>
            <a:pPr marL="446088" indent="-446088">
              <a:buFont typeface="Arial" panose="020B0604020202020204" pitchFamily="34" charset="0"/>
              <a:buChar char="•"/>
            </a:pPr>
            <a:r>
              <a:rPr lang="fi-FI" sz="1800" b="0" dirty="0"/>
              <a:t>Lisää tieto- ja kokemuspohjaa kestävästä monipaikkaisuudesta ja sen mahdollisuuksista alueen kehityksessä </a:t>
            </a:r>
          </a:p>
          <a:p>
            <a:pPr marL="446088" indent="-446088">
              <a:buFont typeface="Arial" panose="020B0604020202020204" pitchFamily="34" charset="0"/>
              <a:buChar char="•"/>
            </a:pPr>
            <a:r>
              <a:rPr lang="fi-FI" sz="1800" b="0" dirty="0"/>
              <a:t>Vahvistaa monipaikkaisuuteen liittyviä verkostoja ja osallisuutta </a:t>
            </a:r>
          </a:p>
          <a:p>
            <a:pPr marL="446088" indent="-446088">
              <a:buFont typeface="Arial" panose="020B0604020202020204" pitchFamily="34" charset="0"/>
              <a:buChar char="•"/>
            </a:pPr>
            <a:r>
              <a:rPr lang="fi-FI" sz="1800" b="0" dirty="0"/>
              <a:t>Edistää monipaikkaisuuteen liittyviä kestäviä ratkaisuja </a:t>
            </a:r>
          </a:p>
        </p:txBody>
      </p:sp>
    </p:spTree>
    <p:extLst>
      <p:ext uri="{BB962C8B-B14F-4D97-AF65-F5344CB8AC3E}">
        <p14:creationId xmlns:p14="http://schemas.microsoft.com/office/powerpoint/2010/main" val="3583546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B982724-5710-112B-4DA8-D307E238A039}"/>
              </a:ext>
            </a:extLst>
          </p:cNvPr>
          <p:cNvSpPr>
            <a:spLocks noGrp="1"/>
          </p:cNvSpPr>
          <p:nvPr>
            <p:ph type="ctrTitle"/>
          </p:nvPr>
        </p:nvSpPr>
        <p:spPr>
          <a:xfrm>
            <a:off x="3834000" y="732527"/>
            <a:ext cx="8661052" cy="833158"/>
          </a:xfrm>
        </p:spPr>
        <p:txBody>
          <a:bodyPr/>
          <a:lstStyle/>
          <a:p>
            <a:r>
              <a:rPr lang="fi-FI" dirty="0">
                <a:cs typeface="Times New Roman"/>
              </a:rPr>
              <a:t>Mihin AKKE –raha on tarkoitettu</a:t>
            </a:r>
            <a:endParaRPr lang="fi-FI" dirty="0"/>
          </a:p>
        </p:txBody>
      </p:sp>
      <p:sp>
        <p:nvSpPr>
          <p:cNvPr id="3" name="Tekstin paikkamerkki 2">
            <a:extLst>
              <a:ext uri="{FF2B5EF4-FFF2-40B4-BE49-F238E27FC236}">
                <a16:creationId xmlns:a16="http://schemas.microsoft.com/office/drawing/2014/main" id="{7944C3A5-34AC-E8DC-E25F-6E6B33219ED1}"/>
              </a:ext>
            </a:extLst>
          </p:cNvPr>
          <p:cNvSpPr>
            <a:spLocks noGrp="1"/>
          </p:cNvSpPr>
          <p:nvPr>
            <p:ph type="body" sz="quarter" idx="14"/>
          </p:nvPr>
        </p:nvSpPr>
        <p:spPr>
          <a:xfrm>
            <a:off x="3833813" y="1718678"/>
            <a:ext cx="7183938" cy="4273466"/>
          </a:xfrm>
        </p:spPr>
        <p:txBody>
          <a:bodyPr vert="horz" lIns="0" tIns="0" rIns="0" bIns="45720" rtlCol="0" anchor="t">
            <a:normAutofit fontScale="85000" lnSpcReduction="20000"/>
          </a:bodyPr>
          <a:lstStyle/>
          <a:p>
            <a:pPr marL="0" indent="0">
              <a:buNone/>
            </a:pPr>
            <a:endParaRPr lang="fi-FI" sz="1400" b="0" dirty="0">
              <a:cs typeface="Arial"/>
            </a:endParaRPr>
          </a:p>
          <a:p>
            <a:pPr marL="107950" indent="-107950"/>
            <a:r>
              <a:rPr lang="fi-FI" b="0" dirty="0"/>
              <a:t>Alueiden kestävän kasvun ja elinvoiman tukemisen määrärahaa (AKKE) käytetään maakuntaohjelman ja aluekehittämisen keskustelun mukaisiin  alueiden vahvuuksiin ja erikoistumiseen perustuviin pienimuotoisiin kehittämis- kokeilu- ja selvityshankkeisiin. </a:t>
            </a:r>
            <a:endParaRPr lang="fi-FI" b="0">
              <a:cs typeface="Arial"/>
            </a:endParaRPr>
          </a:p>
          <a:p>
            <a:pPr marL="107950" indent="-107950"/>
            <a:r>
              <a:rPr lang="fi-FI" b="0" dirty="0"/>
              <a:t>Tukea voidaan myöntää kehittämis- tai investointihankkeesta aiheutuviin </a:t>
            </a:r>
            <a:r>
              <a:rPr lang="fi-FI" dirty="0"/>
              <a:t>kohtuullisiin ja hankkeen toteuttamisen kannalta hyväksyttäviin, tarpeellisiin kustannuksiin,</a:t>
            </a:r>
            <a:r>
              <a:rPr lang="fi-FI" b="0" dirty="0"/>
              <a:t> jotka ovat esitetty hankehakemuksessa ja hankkeen kustannusarviossa</a:t>
            </a:r>
            <a:endParaRPr lang="fi-FI" b="0" dirty="0">
              <a:ea typeface="+mn-lt"/>
              <a:cs typeface="+mn-lt"/>
            </a:endParaRPr>
          </a:p>
          <a:p>
            <a:pPr marL="107950" indent="-107950"/>
            <a:r>
              <a:rPr lang="fi-FI" b="0" dirty="0"/>
              <a:t>Hankkeelle voidaan myöntää tukea, jos sillä on merkittävä vaikutus hankkeen toteuttamiseksi, toiminta on voittoa tavoittelematonta, kehittämishankkeena tuettavan toiminnan tulokset ovat yleisesti hyödynnettävissä ja tuettavat investoinnit hyödyttävät alueen kehittämistä yhtä toimijaa laajemmin.</a:t>
            </a:r>
            <a:endParaRPr lang="fi-FI" b="0">
              <a:cs typeface="Arial"/>
            </a:endParaRPr>
          </a:p>
          <a:p>
            <a:pPr marL="107950" indent="-107950"/>
            <a:endParaRPr lang="fi-FI" b="0" dirty="0">
              <a:cs typeface="Arial"/>
            </a:endParaRPr>
          </a:p>
        </p:txBody>
      </p:sp>
    </p:spTree>
    <p:extLst>
      <p:ext uri="{BB962C8B-B14F-4D97-AF65-F5344CB8AC3E}">
        <p14:creationId xmlns:p14="http://schemas.microsoft.com/office/powerpoint/2010/main" val="4242322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7D1F92D-BFB7-F54C-AC42-44038CFEEC20}"/>
              </a:ext>
            </a:extLst>
          </p:cNvPr>
          <p:cNvSpPr>
            <a:spLocks noGrp="1"/>
          </p:cNvSpPr>
          <p:nvPr>
            <p:ph type="ctrTitle"/>
          </p:nvPr>
        </p:nvSpPr>
        <p:spPr>
          <a:xfrm>
            <a:off x="3834000" y="463271"/>
            <a:ext cx="6228000" cy="747600"/>
          </a:xfrm>
        </p:spPr>
        <p:txBody>
          <a:bodyPr anchor="b">
            <a:normAutofit/>
          </a:bodyPr>
          <a:lstStyle/>
          <a:p>
            <a:r>
              <a:rPr lang="fi-FI"/>
              <a:t>Ketkä voivat hakea AKKE -rahaa</a:t>
            </a:r>
            <a:endParaRPr lang="fi-FI" dirty="0"/>
          </a:p>
        </p:txBody>
      </p:sp>
      <p:sp>
        <p:nvSpPr>
          <p:cNvPr id="3" name="Tekstin paikkamerkki 2">
            <a:extLst>
              <a:ext uri="{FF2B5EF4-FFF2-40B4-BE49-F238E27FC236}">
                <a16:creationId xmlns:a16="http://schemas.microsoft.com/office/drawing/2014/main" id="{3F90D4E6-867F-B536-A285-C19AF965300F}"/>
              </a:ext>
            </a:extLst>
          </p:cNvPr>
          <p:cNvSpPr>
            <a:spLocks noGrp="1"/>
          </p:cNvSpPr>
          <p:nvPr>
            <p:ph type="body" sz="quarter" idx="14"/>
          </p:nvPr>
        </p:nvSpPr>
        <p:spPr>
          <a:xfrm>
            <a:off x="3833813" y="1646331"/>
            <a:ext cx="7344359" cy="4372550"/>
          </a:xfrm>
        </p:spPr>
        <p:txBody>
          <a:bodyPr vert="horz" lIns="0" tIns="0" rIns="0" bIns="45720" rtlCol="0" anchor="t">
            <a:noAutofit/>
          </a:bodyPr>
          <a:lstStyle/>
          <a:p>
            <a:pPr marL="0" indent="0">
              <a:lnSpc>
                <a:spcPct val="90000"/>
              </a:lnSpc>
              <a:buNone/>
            </a:pPr>
            <a:r>
              <a:rPr lang="fi-FI" sz="1800" dirty="0"/>
              <a:t>•Julkisoikeudelliset yhteisöt</a:t>
            </a:r>
            <a:endParaRPr lang="fi-FI" sz="1800">
              <a:cs typeface="Arial"/>
            </a:endParaRPr>
          </a:p>
          <a:p>
            <a:pPr marL="0" indent="0">
              <a:lnSpc>
                <a:spcPct val="90000"/>
              </a:lnSpc>
              <a:buNone/>
            </a:pPr>
            <a:r>
              <a:rPr lang="fi-FI" sz="1800" dirty="0"/>
              <a:t>•Yksityisoikeudelliset oikeushenkilöt </a:t>
            </a:r>
            <a:endParaRPr lang="fi-FI" sz="1800">
              <a:cs typeface="Arial"/>
            </a:endParaRPr>
          </a:p>
          <a:p>
            <a:pPr marL="0" indent="0">
              <a:lnSpc>
                <a:spcPct val="90000"/>
              </a:lnSpc>
              <a:buNone/>
            </a:pPr>
            <a:r>
              <a:rPr lang="fi-FI" sz="1800" b="0" dirty="0">
                <a:ea typeface="+mn-lt"/>
                <a:cs typeface="+mn-lt"/>
              </a:rPr>
              <a:t>- jolla on riittävät taloudelliset ja muut edellytykset hankkeen toteuttamiseksi ja riittävät edellytykset toiminnan jatkuvuudesta huolehtimiseksi. Jos kyse on yhteishankkeesta, kaikkien hakijoiden on täytettävä tuen saajalle asetetut edellytykset.</a:t>
            </a:r>
            <a:endParaRPr lang="fi-FI" b="0" dirty="0"/>
          </a:p>
          <a:p>
            <a:pPr marL="107950" indent="-107950">
              <a:lnSpc>
                <a:spcPct val="90000"/>
              </a:lnSpc>
            </a:pPr>
            <a:r>
              <a:rPr lang="fi-FI" sz="1800" b="0" dirty="0"/>
              <a:t>Edellä mainittua ovat mm. tutkimus- ja koulutusorganisaatiot, elinkeinojen  kehittämisorganisaatiot, julkisomisteiset teknologia- ja osaamiskeskukset, kunnat ja muut julkisyhteisöt sekä yhdistykset ja muut toimijat. </a:t>
            </a:r>
            <a:endParaRPr lang="fi-FI" sz="1800" dirty="0">
              <a:cs typeface="Arial"/>
            </a:endParaRPr>
          </a:p>
          <a:p>
            <a:pPr marL="107950" indent="-107950">
              <a:lnSpc>
                <a:spcPct val="90000"/>
              </a:lnSpc>
            </a:pPr>
            <a:r>
              <a:rPr lang="fi-FI" sz="1800" b="0" dirty="0"/>
              <a:t>Maakuntaliiton rahoituksella tuetaan hankkeita, joilla on yhtä yritystä laajemmat vaikutukset alueen kehittymiseen. Tällaisessa laajemmassa tukea voi kuitenkin kohdentua yksittäiselle yritykselle ja yritykset voivat olla hyödynsaajia. </a:t>
            </a:r>
            <a:endParaRPr lang="fi-FI" sz="1800" b="0" dirty="0">
              <a:cs typeface="Arial"/>
            </a:endParaRPr>
          </a:p>
          <a:p>
            <a:pPr marL="107950" indent="-107950">
              <a:lnSpc>
                <a:spcPct val="90000"/>
              </a:lnSpc>
            </a:pPr>
            <a:endParaRPr lang="fi-FI" sz="1300" b="0"/>
          </a:p>
          <a:p>
            <a:pPr marL="107950" indent="-107950">
              <a:lnSpc>
                <a:spcPct val="90000"/>
              </a:lnSpc>
            </a:pPr>
            <a:endParaRPr lang="fi-FI" sz="1300"/>
          </a:p>
        </p:txBody>
      </p:sp>
    </p:spTree>
    <p:extLst>
      <p:ext uri="{BB962C8B-B14F-4D97-AF65-F5344CB8AC3E}">
        <p14:creationId xmlns:p14="http://schemas.microsoft.com/office/powerpoint/2010/main" val="1054393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9410E5-5B64-FF47-004D-C1A615A903C2}"/>
              </a:ext>
            </a:extLst>
          </p:cNvPr>
          <p:cNvSpPr>
            <a:spLocks noGrp="1"/>
          </p:cNvSpPr>
          <p:nvPr>
            <p:ph type="ctrTitle"/>
          </p:nvPr>
        </p:nvSpPr>
        <p:spPr>
          <a:xfrm>
            <a:off x="1764000" y="1010118"/>
            <a:ext cx="8298000" cy="1437882"/>
          </a:xfrm>
        </p:spPr>
        <p:txBody>
          <a:bodyPr/>
          <a:lstStyle/>
          <a:p>
            <a:r>
              <a:rPr lang="fi-FI" dirty="0">
                <a:ea typeface="+mj-lt"/>
                <a:cs typeface="+mj-lt"/>
              </a:rPr>
              <a:t>Monipaikkaisuus ja osaamisen vahvistaminen auttavat Etelä-Savoa kehittymään oikeaan suuntaan</a:t>
            </a:r>
            <a:endParaRPr lang="fi-FI" dirty="0"/>
          </a:p>
        </p:txBody>
      </p:sp>
      <p:sp>
        <p:nvSpPr>
          <p:cNvPr id="3" name="Tekstin paikkamerkki 2">
            <a:extLst>
              <a:ext uri="{FF2B5EF4-FFF2-40B4-BE49-F238E27FC236}">
                <a16:creationId xmlns:a16="http://schemas.microsoft.com/office/drawing/2014/main" id="{F53D0CE7-7C50-58F3-485D-88F4AB5EF549}"/>
              </a:ext>
            </a:extLst>
          </p:cNvPr>
          <p:cNvSpPr>
            <a:spLocks noGrp="1"/>
          </p:cNvSpPr>
          <p:nvPr>
            <p:ph type="body" sz="quarter" idx="14"/>
          </p:nvPr>
        </p:nvSpPr>
        <p:spPr>
          <a:xfrm>
            <a:off x="1764000" y="2587625"/>
            <a:ext cx="4335602" cy="3824288"/>
          </a:xfrm>
        </p:spPr>
        <p:txBody>
          <a:bodyPr vert="horz" lIns="0" tIns="0" rIns="0" bIns="45720" rtlCol="0" anchor="t">
            <a:normAutofit fontScale="77500" lnSpcReduction="20000"/>
          </a:bodyPr>
          <a:lstStyle/>
          <a:p>
            <a:pPr marL="285750" indent="-285750">
              <a:spcAft>
                <a:spcPts val="0"/>
              </a:spcAft>
              <a:buFont typeface="Arial,Sans-Serif" panose="020B0604020202020204" pitchFamily="34" charset="0"/>
              <a:buChar char="•"/>
            </a:pPr>
            <a:r>
              <a:rPr lang="fi-FI" b="0" dirty="0">
                <a:latin typeface="Calibri"/>
                <a:ea typeface="Calibri"/>
                <a:cs typeface="Calibri"/>
              </a:rPr>
              <a:t>Tavoitteena </a:t>
            </a:r>
            <a:r>
              <a:rPr lang="fi-FI" dirty="0">
                <a:latin typeface="Calibri"/>
                <a:ea typeface="Calibri"/>
                <a:cs typeface="Calibri"/>
              </a:rPr>
              <a:t>kestävä</a:t>
            </a:r>
            <a:r>
              <a:rPr lang="fi-FI" b="0" dirty="0">
                <a:latin typeface="Calibri"/>
                <a:ea typeface="Calibri"/>
                <a:cs typeface="Calibri"/>
              </a:rPr>
              <a:t> monipaikkaisuus ja osaamisen vahvistaminen</a:t>
            </a:r>
            <a:endParaRPr lang="en-US" b="0" dirty="0">
              <a:latin typeface="Arial"/>
              <a:ea typeface="Calibri"/>
              <a:cs typeface="Arial"/>
            </a:endParaRPr>
          </a:p>
          <a:p>
            <a:pPr marL="285750" indent="-285750">
              <a:spcAft>
                <a:spcPts val="0"/>
              </a:spcAft>
              <a:buFont typeface="Arial,Sans-Serif" panose="020B0604020202020204" pitchFamily="34" charset="0"/>
              <a:buChar char="•"/>
            </a:pPr>
            <a:endParaRPr lang="fi-FI" b="0" dirty="0">
              <a:latin typeface="Calibri"/>
              <a:ea typeface="Calibri"/>
              <a:cs typeface="Calibri"/>
            </a:endParaRPr>
          </a:p>
          <a:p>
            <a:pPr marL="285750" indent="-285750">
              <a:spcAft>
                <a:spcPts val="0"/>
              </a:spcAft>
              <a:buChar char="•"/>
            </a:pPr>
            <a:r>
              <a:rPr lang="fi-FI" b="0" dirty="0">
                <a:latin typeface="Calibri"/>
                <a:ea typeface="Calibri"/>
                <a:cs typeface="Calibri"/>
              </a:rPr>
              <a:t>Huomioidaan uudet energiavaihtoehdot ja kiertotalouden mahdollisuudet, kuljetusten ja liikkumisen ekologisuus, digitaalisuus, puhtaat vesistöt ja puhdas ruoka jne.</a:t>
            </a:r>
            <a:endParaRPr lang="en-US" b="0">
              <a:ea typeface="+mn-lt"/>
              <a:cs typeface="+mn-lt"/>
            </a:endParaRPr>
          </a:p>
          <a:p>
            <a:pPr marL="107950" indent="-107950">
              <a:spcAft>
                <a:spcPts val="0"/>
              </a:spcAft>
            </a:pPr>
            <a:endParaRPr lang="fi-FI" b="0" dirty="0">
              <a:ea typeface="+mn-lt"/>
              <a:cs typeface="+mn-lt"/>
            </a:endParaRPr>
          </a:p>
          <a:p>
            <a:pPr marL="285750" indent="-285750">
              <a:spcAft>
                <a:spcPts val="0"/>
              </a:spcAft>
              <a:buFont typeface="Arial,Sans-Serif" panose="020B0604020202020204" pitchFamily="34" charset="0"/>
              <a:buChar char="•"/>
            </a:pPr>
            <a:r>
              <a:rPr lang="fi-FI" b="0" dirty="0">
                <a:latin typeface="Calibri"/>
                <a:ea typeface="Calibri"/>
                <a:cs typeface="Calibri"/>
              </a:rPr>
              <a:t>Tiedon lisäämistä ja kokemusten tuottamista pilottikokeilujen avulla</a:t>
            </a:r>
          </a:p>
          <a:p>
            <a:pPr marL="107950" indent="-107950">
              <a:spcAft>
                <a:spcPts val="0"/>
              </a:spcAft>
            </a:pPr>
            <a:endParaRPr lang="fi-FI" b="0" dirty="0">
              <a:ea typeface="+mn-lt"/>
              <a:cs typeface="+mn-lt"/>
            </a:endParaRPr>
          </a:p>
          <a:p>
            <a:pPr marL="285750" indent="-285750">
              <a:spcAft>
                <a:spcPts val="0"/>
              </a:spcAft>
              <a:buFont typeface="Arial,Sans-Serif" panose="020B0604020202020204" pitchFamily="34" charset="0"/>
              <a:buChar char="•"/>
            </a:pPr>
            <a:r>
              <a:rPr lang="fi-FI" b="0" dirty="0">
                <a:latin typeface="Calibri"/>
                <a:ea typeface="Calibri"/>
                <a:cs typeface="Calibri"/>
              </a:rPr>
              <a:t>Rakentamalla monipaikkaisten ja vakituisten asukkaiden kesken uusia yhteistyömuotoja ja kehittämällä uusia palveluja maaseudulle </a:t>
            </a:r>
            <a:endParaRPr lang="en-US" b="0">
              <a:ea typeface="+mn-lt"/>
              <a:cs typeface="+mn-lt"/>
            </a:endParaRPr>
          </a:p>
          <a:p>
            <a:pPr marL="107950" indent="-107950">
              <a:spcAft>
                <a:spcPts val="0"/>
              </a:spcAft>
            </a:pPr>
            <a:endParaRPr lang="fi-FI" b="0" dirty="0">
              <a:ea typeface="+mn-lt"/>
              <a:cs typeface="+mn-lt"/>
            </a:endParaRPr>
          </a:p>
          <a:p>
            <a:pPr marL="285750" indent="-285750">
              <a:spcAft>
                <a:spcPts val="0"/>
              </a:spcAft>
              <a:buFont typeface="Arial,Sans-Serif" panose="020B0604020202020204" pitchFamily="34" charset="0"/>
              <a:buChar char="•"/>
            </a:pPr>
            <a:r>
              <a:rPr lang="fi-FI" b="0" dirty="0">
                <a:latin typeface="Calibri"/>
                <a:ea typeface="Calibri"/>
                <a:cs typeface="Calibri"/>
              </a:rPr>
              <a:t>Monipaikkaisten osaaminen ja osallisuus tulee ottaa osaksi kuntien kehittämistä, esimerkiksi monipaikkaisten osaajien työperäinen houkuttelu alueelle </a:t>
            </a:r>
          </a:p>
        </p:txBody>
      </p:sp>
      <p:pic>
        <p:nvPicPr>
          <p:cNvPr id="4" name="Kuva 4">
            <a:extLst>
              <a:ext uri="{FF2B5EF4-FFF2-40B4-BE49-F238E27FC236}">
                <a16:creationId xmlns:a16="http://schemas.microsoft.com/office/drawing/2014/main" id="{CBFF4A53-B759-13E3-E105-D2DE88A0AE2D}"/>
              </a:ext>
            </a:extLst>
          </p:cNvPr>
          <p:cNvPicPr>
            <a:picLocks noChangeAspect="1"/>
          </p:cNvPicPr>
          <p:nvPr/>
        </p:nvPicPr>
        <p:blipFill>
          <a:blip r:embed="rId2"/>
          <a:stretch>
            <a:fillRect/>
          </a:stretch>
        </p:blipFill>
        <p:spPr>
          <a:xfrm>
            <a:off x="6096000" y="2481843"/>
            <a:ext cx="5513293" cy="3041794"/>
          </a:xfrm>
          <a:prstGeom prst="rect">
            <a:avLst/>
          </a:prstGeom>
        </p:spPr>
      </p:pic>
    </p:spTree>
    <p:extLst>
      <p:ext uri="{BB962C8B-B14F-4D97-AF65-F5344CB8AC3E}">
        <p14:creationId xmlns:p14="http://schemas.microsoft.com/office/powerpoint/2010/main" val="209772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366A089-6D23-48C7-9815-B9D6825FCD1A}"/>
              </a:ext>
            </a:extLst>
          </p:cNvPr>
          <p:cNvSpPr>
            <a:spLocks noGrp="1"/>
          </p:cNvSpPr>
          <p:nvPr>
            <p:ph type="ctrTitle"/>
          </p:nvPr>
        </p:nvSpPr>
        <p:spPr>
          <a:xfrm>
            <a:off x="1416000" y="1629000"/>
            <a:ext cx="8298000" cy="441000"/>
          </a:xfrm>
        </p:spPr>
        <p:txBody>
          <a:bodyPr/>
          <a:lstStyle/>
          <a:p>
            <a:r>
              <a:rPr lang="fi-FI"/>
              <a:t>Kansallinen rahoitus 2022-24 Etelä-Savossa</a:t>
            </a:r>
          </a:p>
        </p:txBody>
      </p:sp>
      <p:sp>
        <p:nvSpPr>
          <p:cNvPr id="3" name="Tekstin paikkamerkki 2">
            <a:extLst>
              <a:ext uri="{FF2B5EF4-FFF2-40B4-BE49-F238E27FC236}">
                <a16:creationId xmlns:a16="http://schemas.microsoft.com/office/drawing/2014/main" id="{D552EA10-742B-427A-A851-E5499F5546FC}"/>
              </a:ext>
            </a:extLst>
          </p:cNvPr>
          <p:cNvSpPr>
            <a:spLocks noGrp="1"/>
          </p:cNvSpPr>
          <p:nvPr>
            <p:ph type="body" sz="quarter" idx="14"/>
          </p:nvPr>
        </p:nvSpPr>
        <p:spPr>
          <a:xfrm>
            <a:off x="1416000" y="2458333"/>
            <a:ext cx="10080000" cy="2909888"/>
          </a:xfrm>
        </p:spPr>
        <p:txBody>
          <a:bodyPr vert="horz" lIns="0" tIns="0" rIns="0" bIns="45720" rtlCol="0" anchor="t">
            <a:normAutofit/>
          </a:bodyPr>
          <a:lstStyle/>
          <a:p>
            <a:pPr marL="361950" indent="-274320"/>
            <a:r>
              <a:rPr lang="fi-FI" sz="1800" b="0" dirty="0"/>
              <a:t>Alueiden kestävän kasvun ja elinvoiman tukemisen määräraha (AKKE), haku avattu 26.4.2022</a:t>
            </a:r>
            <a:endParaRPr lang="fi-FI" dirty="0"/>
          </a:p>
          <a:p>
            <a:pPr marL="361950" indent="-274320"/>
            <a:r>
              <a:rPr lang="fi-FI" sz="1800" b="0" dirty="0"/>
              <a:t>Maakunnan omaehtoisen kehittämisen määräraha (MOKRA) avataan myöhemmin 2022</a:t>
            </a:r>
            <a:endParaRPr lang="fi-FI" sz="1800" b="0" dirty="0">
              <a:cs typeface="Arial"/>
            </a:endParaRPr>
          </a:p>
          <a:p>
            <a:pPr marL="361950" indent="-274320"/>
            <a:r>
              <a:rPr lang="fi-FI" sz="1800" b="0" dirty="0"/>
              <a:t>Alueelliset innovaatiot ja kokeilut (AIKO) avataan myöhemmin 2022</a:t>
            </a:r>
            <a:endParaRPr lang="fi-FI" sz="1800" b="0" dirty="0">
              <a:cs typeface="Arial"/>
            </a:endParaRPr>
          </a:p>
        </p:txBody>
      </p:sp>
    </p:spTree>
    <p:extLst>
      <p:ext uri="{BB962C8B-B14F-4D97-AF65-F5344CB8AC3E}">
        <p14:creationId xmlns:p14="http://schemas.microsoft.com/office/powerpoint/2010/main" val="58604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427AA3-669A-4C9A-85C8-419C499BC449}"/>
              </a:ext>
            </a:extLst>
          </p:cNvPr>
          <p:cNvSpPr>
            <a:spLocks noGrp="1"/>
          </p:cNvSpPr>
          <p:nvPr>
            <p:ph type="ctrTitle"/>
          </p:nvPr>
        </p:nvSpPr>
        <p:spPr>
          <a:xfrm>
            <a:off x="336000" y="189000"/>
            <a:ext cx="11520000" cy="360000"/>
          </a:xfrm>
        </p:spPr>
        <p:txBody>
          <a:bodyPr/>
          <a:lstStyle/>
          <a:p>
            <a:r>
              <a:rPr lang="fi-FI"/>
              <a:t>Alueiden kestävän kasvun ja elinvoiman tukemisen määräraha (AKKE)</a:t>
            </a:r>
          </a:p>
        </p:txBody>
      </p:sp>
      <p:sp>
        <p:nvSpPr>
          <p:cNvPr id="3" name="Tekstin paikkamerkki 2">
            <a:extLst>
              <a:ext uri="{FF2B5EF4-FFF2-40B4-BE49-F238E27FC236}">
                <a16:creationId xmlns:a16="http://schemas.microsoft.com/office/drawing/2014/main" id="{C5D20604-686F-4B82-8247-8B4FCBCEF780}"/>
              </a:ext>
            </a:extLst>
          </p:cNvPr>
          <p:cNvSpPr>
            <a:spLocks noGrp="1"/>
          </p:cNvSpPr>
          <p:nvPr>
            <p:ph type="body" sz="quarter" idx="14"/>
          </p:nvPr>
        </p:nvSpPr>
        <p:spPr>
          <a:xfrm>
            <a:off x="336000" y="909000"/>
            <a:ext cx="11160000" cy="4680000"/>
          </a:xfrm>
        </p:spPr>
        <p:txBody>
          <a:bodyPr vert="horz" lIns="0" tIns="0" rIns="0" bIns="45720" rtlCol="0" anchor="t">
            <a:noAutofit/>
          </a:bodyPr>
          <a:lstStyle/>
          <a:p>
            <a:pPr marL="353695" indent="-260350"/>
            <a:r>
              <a:rPr lang="fi-FI" sz="1800" b="0"/>
              <a:t>Haun sisällöt perustuvat maakunnan ja valtioneuvoston väliseen yhteistyöasiakirjaan</a:t>
            </a:r>
            <a:endParaRPr lang="fi-FI"/>
          </a:p>
          <a:p>
            <a:pPr marL="379095" indent="-285750"/>
            <a:r>
              <a:rPr lang="fi-FI" sz="1800" b="0">
                <a:cs typeface="Arial"/>
              </a:rPr>
              <a:t>Hakuilmoitus </a:t>
            </a:r>
            <a:r>
              <a:rPr lang="fi-FI" sz="1800" b="0">
                <a:ea typeface="+mn-lt"/>
                <a:cs typeface="+mn-lt"/>
                <a:hlinkClick r:id="rId2"/>
              </a:rPr>
              <a:t>AKKE 2022 - Etelä-Savon Maakuntaliitto (esavo.fi)</a:t>
            </a:r>
            <a:endParaRPr lang="fi-FI" sz="1800" b="0">
              <a:cs typeface="Arial"/>
            </a:endParaRPr>
          </a:p>
          <a:p>
            <a:pPr marL="353695" indent="-260350"/>
            <a:r>
              <a:rPr lang="fi-FI" sz="1800" b="0"/>
              <a:t>Haku jakautuu kahteen teemaan:</a:t>
            </a:r>
            <a:endParaRPr lang="fi-FI" sz="1800" b="0">
              <a:cs typeface="Arial"/>
            </a:endParaRPr>
          </a:p>
          <a:p>
            <a:pPr marL="565150" lvl="1" indent="-23495">
              <a:buFont typeface="+mj-lt"/>
              <a:buAutoNum type="arabicPeriod"/>
            </a:pPr>
            <a:r>
              <a:rPr lang="fi-FI" sz="1800" b="0"/>
              <a:t>	Osaavan työvoiman saatavuus ja työvoiman alueellinen liikkuvuus - 296 000 €</a:t>
            </a:r>
            <a:endParaRPr lang="fi-FI" sz="1800" b="0">
              <a:cs typeface="Arial"/>
            </a:endParaRPr>
          </a:p>
          <a:p>
            <a:pPr marL="565150" lvl="1" indent="-23495">
              <a:buFont typeface="+mj-lt"/>
              <a:buAutoNum type="arabicPeriod"/>
            </a:pPr>
            <a:r>
              <a:rPr lang="fi-FI" sz="1800" b="0"/>
              <a:t>	Kestävä monipaikkaisuus – 330 000 € </a:t>
            </a:r>
            <a:endParaRPr lang="fi-FI" sz="1800" b="0">
              <a:cs typeface="Arial"/>
            </a:endParaRPr>
          </a:p>
          <a:p>
            <a:pPr marL="353695" indent="-260350"/>
            <a:r>
              <a:rPr lang="fi-FI" sz="1800" b="0">
                <a:ea typeface="+mn-lt"/>
                <a:cs typeface="+mn-lt"/>
              </a:rPr>
              <a:t>Merkittävä hakulomakkeeseen, kumpaan hakuun hakemus osoitetaan</a:t>
            </a:r>
          </a:p>
          <a:p>
            <a:pPr marL="353695" indent="-260350"/>
            <a:r>
              <a:rPr lang="fi-FI" sz="1800" b="0"/>
              <a:t>Määrärahaa voidaan käyttää esimerkiksi alueiden vahvuuksiin ja erikoistumiseen perustuviin </a:t>
            </a:r>
            <a:r>
              <a:rPr lang="fi-FI" sz="1800"/>
              <a:t>pienimuotoisiin kehittämis- kokeilu- ja selvityshankkeisiin</a:t>
            </a:r>
            <a:r>
              <a:rPr lang="fi-FI" sz="1800" b="0"/>
              <a:t>, joissa rahoitettavia teemoja lähestytään uusilla tavoilla. </a:t>
            </a:r>
            <a:endParaRPr lang="fi-FI" sz="1800" b="0">
              <a:cs typeface="Arial"/>
            </a:endParaRPr>
          </a:p>
          <a:p>
            <a:pPr marL="353695" indent="-260350"/>
            <a:r>
              <a:rPr lang="fi-FI" sz="1800" b="0"/>
              <a:t>Rahoitettaville hankkeille myönnettävä tuki on enintään 80 % hyväksyttävistä kustannuksista. </a:t>
            </a:r>
            <a:endParaRPr lang="fi-FI" sz="1800" b="0">
              <a:cs typeface="Arial"/>
            </a:endParaRPr>
          </a:p>
          <a:p>
            <a:pPr marL="353695" indent="-260350"/>
            <a:r>
              <a:rPr lang="fi-FI" sz="1800" b="0"/>
              <a:t>Hankkeiden toteutusaika päättyy 31.12.2024.</a:t>
            </a:r>
            <a:endParaRPr lang="fi-FI" sz="1800" b="0">
              <a:cs typeface="Arial"/>
            </a:endParaRPr>
          </a:p>
        </p:txBody>
      </p:sp>
    </p:spTree>
    <p:extLst>
      <p:ext uri="{BB962C8B-B14F-4D97-AF65-F5344CB8AC3E}">
        <p14:creationId xmlns:p14="http://schemas.microsoft.com/office/powerpoint/2010/main" val="2888388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29D835-2817-1559-41DD-3A3885263415}"/>
              </a:ext>
            </a:extLst>
          </p:cNvPr>
          <p:cNvSpPr>
            <a:spLocks noGrp="1"/>
          </p:cNvSpPr>
          <p:nvPr>
            <p:ph type="ctrTitle"/>
          </p:nvPr>
        </p:nvSpPr>
        <p:spPr/>
        <p:txBody>
          <a:bodyPr/>
          <a:lstStyle/>
          <a:p>
            <a:r>
              <a:rPr lang="fi-FI">
                <a:cs typeface="Times New Roman"/>
              </a:rPr>
              <a:t>Hakulomake</a:t>
            </a:r>
            <a:endParaRPr lang="fi-FI"/>
          </a:p>
        </p:txBody>
      </p:sp>
      <p:sp>
        <p:nvSpPr>
          <p:cNvPr id="3" name="Tekstin paikkamerkki 2">
            <a:extLst>
              <a:ext uri="{FF2B5EF4-FFF2-40B4-BE49-F238E27FC236}">
                <a16:creationId xmlns:a16="http://schemas.microsoft.com/office/drawing/2014/main" id="{EC67C538-E610-67AF-A02C-53FC103FDF95}"/>
              </a:ext>
            </a:extLst>
          </p:cNvPr>
          <p:cNvSpPr>
            <a:spLocks noGrp="1"/>
          </p:cNvSpPr>
          <p:nvPr>
            <p:ph type="body" sz="quarter" idx="14"/>
          </p:nvPr>
        </p:nvSpPr>
        <p:spPr/>
        <p:txBody>
          <a:bodyPr vert="horz" lIns="0" tIns="0" rIns="0" bIns="45720" rtlCol="0" anchor="t">
            <a:normAutofit fontScale="92500" lnSpcReduction="10000"/>
          </a:bodyPr>
          <a:lstStyle/>
          <a:p>
            <a:pPr marL="107950" indent="-107950"/>
            <a:r>
              <a:rPr lang="fi-FI" b="0" dirty="0">
                <a:ea typeface="+mn-lt"/>
                <a:cs typeface="+mn-lt"/>
              </a:rPr>
              <a:t>Hankesuunnitelmien sisällöstä – tärkeää vastata jokaiseen kohtaan, sillä se helpottaa hankkeiden arviointia</a:t>
            </a:r>
            <a:endParaRPr lang="fi-FI" dirty="0">
              <a:cs typeface="Arial"/>
            </a:endParaRPr>
          </a:p>
          <a:p>
            <a:pPr marL="107950" indent="-107950"/>
            <a:r>
              <a:rPr lang="fi-FI" b="0" dirty="0">
                <a:ea typeface="+mn-lt"/>
                <a:cs typeface="+mn-lt"/>
              </a:rPr>
              <a:t>Kohta 6, hankkeen seurantatiedot imperfektissä, mutta tarkoittaa hakuvaiheessa tavoitteita</a:t>
            </a:r>
            <a:endParaRPr lang="fi-FI" dirty="0"/>
          </a:p>
          <a:p>
            <a:pPr marL="107950" indent="-107950"/>
            <a:r>
              <a:rPr lang="fi-FI" b="0" dirty="0">
                <a:ea typeface="+mn-lt"/>
                <a:cs typeface="+mn-lt"/>
              </a:rPr>
              <a:t>Ensisijaisesti käytettävä kustannusmalli </a:t>
            </a:r>
            <a:r>
              <a:rPr lang="fi-FI" b="0" dirty="0" err="1">
                <a:ea typeface="+mn-lt"/>
                <a:cs typeface="+mn-lt"/>
              </a:rPr>
              <a:t>flat</a:t>
            </a:r>
            <a:r>
              <a:rPr lang="fi-FI" b="0" dirty="0">
                <a:ea typeface="+mn-lt"/>
                <a:cs typeface="+mn-lt"/>
              </a:rPr>
              <a:t> </a:t>
            </a:r>
            <a:r>
              <a:rPr lang="fi-FI" b="0" dirty="0" err="1">
                <a:ea typeface="+mn-lt"/>
                <a:cs typeface="+mn-lt"/>
              </a:rPr>
              <a:t>rate</a:t>
            </a:r>
            <a:r>
              <a:rPr lang="fi-FI" b="0" dirty="0">
                <a:ea typeface="+mn-lt"/>
                <a:cs typeface="+mn-lt"/>
              </a:rPr>
              <a:t> 40%</a:t>
            </a:r>
            <a:endParaRPr lang="fi-FI" dirty="0"/>
          </a:p>
          <a:p>
            <a:pPr marL="107950" indent="-107950"/>
            <a:r>
              <a:rPr lang="fi-FI" b="0" dirty="0">
                <a:ea typeface="+mn-lt"/>
                <a:cs typeface="+mn-lt"/>
              </a:rPr>
              <a:t>Kertakorvaushankkeissa tuen määrä voi olla enintään 100 000 €</a:t>
            </a:r>
            <a:endParaRPr lang="fi-FI" dirty="0"/>
          </a:p>
          <a:p>
            <a:pPr marL="107950" indent="-107950"/>
            <a:r>
              <a:rPr lang="fi-FI" b="0" dirty="0">
                <a:ea typeface="+mn-lt"/>
                <a:cs typeface="+mn-lt"/>
              </a:rPr>
              <a:t>Tietoa kustannusmalleista ja muusta AKKE-ohjeessa</a:t>
            </a:r>
            <a:endParaRPr lang="fi-FI" b="0" dirty="0">
              <a:cs typeface="Arial"/>
            </a:endParaRPr>
          </a:p>
          <a:p>
            <a:pPr marL="107950" indent="-107950"/>
            <a:endParaRPr lang="fi-FI" b="0">
              <a:cs typeface="Arial"/>
            </a:endParaRPr>
          </a:p>
          <a:p>
            <a:pPr marL="107950" indent="-107950"/>
            <a:endParaRPr lang="fi-FI">
              <a:cs typeface="Arial"/>
            </a:endParaRPr>
          </a:p>
        </p:txBody>
      </p:sp>
    </p:spTree>
    <p:extLst>
      <p:ext uri="{BB962C8B-B14F-4D97-AF65-F5344CB8AC3E}">
        <p14:creationId xmlns:p14="http://schemas.microsoft.com/office/powerpoint/2010/main" val="15277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073CEB2-130E-EED1-A601-B8044ED4A839}"/>
              </a:ext>
            </a:extLst>
          </p:cNvPr>
          <p:cNvSpPr>
            <a:spLocks noGrp="1"/>
          </p:cNvSpPr>
          <p:nvPr>
            <p:ph type="ctrTitle"/>
          </p:nvPr>
        </p:nvSpPr>
        <p:spPr/>
        <p:txBody>
          <a:bodyPr/>
          <a:lstStyle/>
          <a:p>
            <a:r>
              <a:rPr lang="fi-FI">
                <a:cs typeface="Times New Roman"/>
              </a:rPr>
              <a:t>AKKE-hakemusten arviointi</a:t>
            </a:r>
          </a:p>
        </p:txBody>
      </p:sp>
      <p:sp>
        <p:nvSpPr>
          <p:cNvPr id="3" name="Tekstin paikkamerkki 2">
            <a:extLst>
              <a:ext uri="{FF2B5EF4-FFF2-40B4-BE49-F238E27FC236}">
                <a16:creationId xmlns:a16="http://schemas.microsoft.com/office/drawing/2014/main" id="{0387A009-BE6D-D016-58A5-23FE8A63FC82}"/>
              </a:ext>
            </a:extLst>
          </p:cNvPr>
          <p:cNvSpPr>
            <a:spLocks noGrp="1"/>
          </p:cNvSpPr>
          <p:nvPr>
            <p:ph type="subTitle" idx="1"/>
          </p:nvPr>
        </p:nvSpPr>
        <p:spPr/>
        <p:txBody>
          <a:bodyPr vert="horz" lIns="0" tIns="0" rIns="0" bIns="45720" rtlCol="0" anchor="t">
            <a:normAutofit/>
          </a:bodyPr>
          <a:lstStyle/>
          <a:p>
            <a:r>
              <a:rPr lang="fi-FI">
                <a:cs typeface="Arial"/>
              </a:rPr>
              <a:t>Teemojen sisällöt ja valintaperusteet </a:t>
            </a:r>
            <a:endParaRPr lang="fi-FI"/>
          </a:p>
        </p:txBody>
      </p:sp>
    </p:spTree>
    <p:extLst>
      <p:ext uri="{BB962C8B-B14F-4D97-AF65-F5344CB8AC3E}">
        <p14:creationId xmlns:p14="http://schemas.microsoft.com/office/powerpoint/2010/main" val="4109405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427AA3-669A-4C9A-85C8-419C499BC449}"/>
              </a:ext>
            </a:extLst>
          </p:cNvPr>
          <p:cNvSpPr>
            <a:spLocks noGrp="1"/>
          </p:cNvSpPr>
          <p:nvPr>
            <p:ph type="ctrTitle"/>
          </p:nvPr>
        </p:nvSpPr>
        <p:spPr>
          <a:xfrm>
            <a:off x="339103" y="189000"/>
            <a:ext cx="11520000" cy="360000"/>
          </a:xfrm>
        </p:spPr>
        <p:txBody>
          <a:bodyPr/>
          <a:lstStyle/>
          <a:p>
            <a:r>
              <a:rPr lang="fi-FI"/>
              <a:t>Alueiden kestävän kasvun ja elinvoiman tukemisen määräraha (AKKE)</a:t>
            </a:r>
          </a:p>
        </p:txBody>
      </p:sp>
      <p:sp>
        <p:nvSpPr>
          <p:cNvPr id="3" name="Tekstin paikkamerkki 2">
            <a:extLst>
              <a:ext uri="{FF2B5EF4-FFF2-40B4-BE49-F238E27FC236}">
                <a16:creationId xmlns:a16="http://schemas.microsoft.com/office/drawing/2014/main" id="{C5D20604-686F-4B82-8247-8B4FCBCEF780}"/>
              </a:ext>
            </a:extLst>
          </p:cNvPr>
          <p:cNvSpPr>
            <a:spLocks noGrp="1"/>
          </p:cNvSpPr>
          <p:nvPr>
            <p:ph type="body" sz="quarter" idx="14"/>
          </p:nvPr>
        </p:nvSpPr>
        <p:spPr>
          <a:xfrm>
            <a:off x="339103" y="549000"/>
            <a:ext cx="11341886" cy="5760000"/>
          </a:xfrm>
        </p:spPr>
        <p:txBody>
          <a:bodyPr>
            <a:noAutofit/>
          </a:bodyPr>
          <a:lstStyle/>
          <a:p>
            <a:pPr marL="93663" indent="0">
              <a:buNone/>
            </a:pPr>
            <a:r>
              <a:rPr lang="fi-FI" sz="1600"/>
              <a:t>Osaavan työvoiman saatavuus ja työvoiman alueellinen liikkuvuus - 296 000 €</a:t>
            </a:r>
          </a:p>
          <a:p>
            <a:pPr marL="550863" indent="-457200">
              <a:buAutoNum type="arabicParenR"/>
            </a:pPr>
            <a:r>
              <a:rPr lang="fi-FI" sz="1600" b="0"/>
              <a:t>Selvitetään ja kartoitetaan monipaikkaisuuden mahdollisuuksia työvoiman saatavuuden parantamiseksi </a:t>
            </a:r>
          </a:p>
          <a:p>
            <a:pPr marL="550863" indent="-457200">
              <a:buFont typeface="Arial" panose="020B0604020202020204" pitchFamily="34" charset="0"/>
              <a:buAutoNum type="arabicParenR"/>
            </a:pPr>
            <a:r>
              <a:rPr lang="fi-FI" sz="1600" b="0"/>
              <a:t>Kehitetään uusia tapoja vahvistaa sekä työssä olevien että työelämän ulkopuolelle jääneiden osallisuutta, osaamista ja hyvinvointia </a:t>
            </a:r>
          </a:p>
          <a:p>
            <a:pPr marL="1090863" lvl="3" indent="-457200">
              <a:spcAft>
                <a:spcPts val="600"/>
              </a:spcAft>
              <a:buFont typeface="+mj-lt"/>
              <a:buAutoNum type="alphaUcPeriod"/>
            </a:pPr>
            <a:r>
              <a:rPr lang="fi-FI" sz="1600" b="0"/>
              <a:t>Työssä olevien osalta kehitetään erityisesti tapoja ja edellytyksiä jatkuvaan oppimiseen osaamis- ja koulutustason ja (työ)hyvinvoinnin nostamiseksi </a:t>
            </a:r>
          </a:p>
          <a:p>
            <a:pPr marL="1090863" lvl="3" indent="-457200">
              <a:spcAft>
                <a:spcPts val="600"/>
              </a:spcAft>
              <a:buFont typeface="+mj-lt"/>
              <a:buAutoNum type="alphaUcPeriod"/>
            </a:pPr>
            <a:r>
              <a:rPr lang="fi-FI" sz="1600" b="0"/>
              <a:t> Työelämän ulkopuolelle jääneiden osalta kehitetään pilotointien avulla osallistavia tapoja tukea eri kohderyhmien mm. Maahanmuuttajien, ikääntyneiden ja osatyökykyisten hyvinvointia ja työelämään nostamista </a:t>
            </a:r>
          </a:p>
          <a:p>
            <a:pPr marL="550863" indent="-457200">
              <a:buFont typeface="Arial" panose="020B0604020202020204" pitchFamily="34" charset="0"/>
              <a:buAutoNum type="arabicParenR"/>
            </a:pPr>
            <a:r>
              <a:rPr lang="fi-FI" sz="1600" b="0"/>
              <a:t>Kehitetään tapoja saada alueelle työvoimaa ja opiskelijoita muualta Suomesta sekä ulkomailta sekä kiinnittää oppilaitoksista valmistuvat osaajat jo opintojen aikana alueelle ja alueen työnantajiin</a:t>
            </a:r>
          </a:p>
          <a:p>
            <a:pPr marL="93663" indent="0">
              <a:buNone/>
            </a:pPr>
            <a:r>
              <a:rPr lang="fi-FI" sz="1600"/>
              <a:t>Kestävä monipaikkaisuus – 330 000 €</a:t>
            </a:r>
            <a:endParaRPr lang="fi-FI" sz="1800"/>
          </a:p>
          <a:p>
            <a:pPr marL="550863" lvl="1" indent="-457200">
              <a:buFont typeface="Arial" panose="020B0604020202020204" pitchFamily="34" charset="0"/>
              <a:buAutoNum type="arabicParenR"/>
            </a:pPr>
            <a:r>
              <a:rPr lang="fi-FI" sz="1600" b="0"/>
              <a:t>Tavoitteena on integroida monipaikkaisuus osaksi maakunnan kehittämistä kestävästi.</a:t>
            </a:r>
          </a:p>
          <a:p>
            <a:pPr marL="550863" lvl="1" indent="-457200">
              <a:buFont typeface="Arial" panose="020B0604020202020204" pitchFamily="34" charset="0"/>
              <a:buAutoNum type="arabicParenR"/>
            </a:pPr>
            <a:r>
              <a:rPr lang="fi-FI" sz="1600" b="0"/>
              <a:t>Lisätään tieto- ja kokemuspohjaa (pilotit) kestävästä monipaikkaisuudesta ja sen merkityksestä alueen kehityksessä</a:t>
            </a:r>
          </a:p>
          <a:p>
            <a:pPr marL="550863" lvl="1" indent="-457200">
              <a:buFont typeface="Arial" panose="020B0604020202020204" pitchFamily="34" charset="0"/>
              <a:buAutoNum type="arabicParenR"/>
            </a:pPr>
            <a:r>
              <a:rPr lang="fi-FI" sz="1600" b="0"/>
              <a:t>Vahvistetaan ja rakennetaan yhteistyöverkostoja ja osallisuutta</a:t>
            </a:r>
          </a:p>
          <a:p>
            <a:pPr marL="1090863" lvl="3" indent="-457200">
              <a:spcAft>
                <a:spcPts val="600"/>
              </a:spcAft>
              <a:buFont typeface="+mj-lt"/>
              <a:buAutoNum type="alphaUcPeriod"/>
            </a:pPr>
            <a:r>
              <a:rPr lang="fi-FI" sz="1600" b="0"/>
              <a:t>monipaikkaisuutta hyödyntämällä</a:t>
            </a:r>
          </a:p>
          <a:p>
            <a:pPr marL="1090863" lvl="3" indent="-457200">
              <a:spcAft>
                <a:spcPts val="600"/>
              </a:spcAft>
              <a:buFont typeface="+mj-lt"/>
              <a:buAutoNum type="alphaUcPeriod"/>
            </a:pPr>
            <a:r>
              <a:rPr lang="fi-FI" sz="1600" b="0"/>
              <a:t>monipaikkaisuutta tukevia</a:t>
            </a:r>
          </a:p>
          <a:p>
            <a:pPr marL="550863" lvl="1" indent="-457200">
              <a:buFont typeface="Arial" panose="020B0604020202020204" pitchFamily="34" charset="0"/>
              <a:buAutoNum type="arabicParenR"/>
            </a:pPr>
            <a:r>
              <a:rPr lang="fi-FI" sz="1600" b="0"/>
              <a:t>Kehitetään monipaikkaisuutta tukevia palveluita</a:t>
            </a:r>
          </a:p>
        </p:txBody>
      </p:sp>
    </p:spTree>
    <p:extLst>
      <p:ext uri="{BB962C8B-B14F-4D97-AF65-F5344CB8AC3E}">
        <p14:creationId xmlns:p14="http://schemas.microsoft.com/office/powerpoint/2010/main" val="3365037299"/>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489CFAD20955DF46BF0F1B10A45E991C" ma:contentTypeVersion="7" ma:contentTypeDescription="Luo uusi asiakirja." ma:contentTypeScope="" ma:versionID="0e3612bddb55acbaee00208dabb2ad68">
  <xsd:schema xmlns:xsd="http://www.w3.org/2001/XMLSchema" xmlns:xs="http://www.w3.org/2001/XMLSchema" xmlns:p="http://schemas.microsoft.com/office/2006/metadata/properties" xmlns:ns2="042647ca-436b-4645-9c0a-b3598a7fede0" targetNamespace="http://schemas.microsoft.com/office/2006/metadata/properties" ma:root="true" ma:fieldsID="20eb9df528fa9e213f69cff15c6564cc" ns2:_="">
    <xsd:import namespace="042647ca-436b-4645-9c0a-b3598a7fede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2647ca-436b-4645-9c0a-b3598a7fed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1017AF-1844-46F1-BCF1-21BB61B64455}"/>
</file>

<file path=customXml/itemProps2.xml><?xml version="1.0" encoding="utf-8"?>
<ds:datastoreItem xmlns:ds="http://schemas.openxmlformats.org/officeDocument/2006/customXml" ds:itemID="{C021C483-E0E8-45C0-A550-1D7312F7F85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6FC205B-C2B5-4C70-94DE-A693A54987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ESAVO PowerPoint-esitysmalli</Template>
  <Application>Microsoft Office PowerPoint</Application>
  <PresentationFormat>Laajakuva</PresentationFormat>
  <Slides>15</Slides>
  <Notes>0</Notes>
  <HiddenSlides>0</HiddenSlides>
  <ScaleCrop>false</ScaleCrop>
  <HeadingPairs>
    <vt:vector size="4" baseType="variant">
      <vt:variant>
        <vt:lpstr>Teema</vt:lpstr>
      </vt:variant>
      <vt:variant>
        <vt:i4>1</vt:i4>
      </vt:variant>
      <vt:variant>
        <vt:lpstr>Dian otsikot</vt:lpstr>
      </vt:variant>
      <vt:variant>
        <vt:i4>15</vt:i4>
      </vt:variant>
    </vt:vector>
  </HeadingPairs>
  <TitlesOfParts>
    <vt:vector size="16" baseType="lpstr">
      <vt:lpstr>ESAVO</vt:lpstr>
      <vt:lpstr>AKKE 2022</vt:lpstr>
      <vt:lpstr>Mihin AKKE –raha on tarkoitettu</vt:lpstr>
      <vt:lpstr>Ketkä voivat hakea AKKE -rahaa</vt:lpstr>
      <vt:lpstr>Monipaikkaisuus ja osaamisen vahvistaminen auttavat Etelä-Savoa kehittymään oikeaan suuntaan</vt:lpstr>
      <vt:lpstr>Kansallinen rahoitus 2022-24 Etelä-Savossa</vt:lpstr>
      <vt:lpstr>Alueiden kestävän kasvun ja elinvoiman tukemisen määräraha (AKKE)</vt:lpstr>
      <vt:lpstr>Hakulomake</vt:lpstr>
      <vt:lpstr>AKKE-hakemusten arviointi</vt:lpstr>
      <vt:lpstr>Alueiden kestävän kasvun ja elinvoiman tukemisen määräraha (AKKE)</vt:lpstr>
      <vt:lpstr>Osaavan työvoiman saatavuus -teema aluekehityskeskusteluissa / yhteistyöasiakirjassa</vt:lpstr>
      <vt:lpstr>Tavoitteita osaavan työvoiman saatavuus – teeman hankkeille</vt:lpstr>
      <vt:lpstr>Valintaperusteet osaavan työvoiman saatavuus –teeman hankkeille</vt:lpstr>
      <vt:lpstr>Kestävä monipaikkaisuus aluekehityskeskusteluissa / yhteistyöasiakirjassa</vt:lpstr>
      <vt:lpstr>Tavoitteita kestävä monipaikkaisuus hankkeille</vt:lpstr>
      <vt:lpstr>Valintaperusteet kestävä monipaikkaisuus</vt:lpstr>
    </vt:vector>
  </TitlesOfParts>
  <Company>Etelä-Savon maakuntaliitto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Marko Tanttu</dc:creator>
  <cp:revision>114</cp:revision>
  <dcterms:created xsi:type="dcterms:W3CDTF">2021-12-23T12:44:44Z</dcterms:created>
  <dcterms:modified xsi:type="dcterms:W3CDTF">2022-05-03T08:54:40Z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0x010100489CFAD20955DF46BF0F1B10A45E991C</vt:lpwstr>
  </property>
</Properties>
</file>